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84" r:id="rId7"/>
    <p:sldId id="285" r:id="rId8"/>
    <p:sldId id="286" r:id="rId9"/>
    <p:sldId id="287" r:id="rId10"/>
    <p:sldId id="259" r:id="rId11"/>
    <p:sldId id="289" r:id="rId12"/>
    <p:sldId id="291" r:id="rId13"/>
    <p:sldId id="288" r:id="rId14"/>
    <p:sldId id="260" r:id="rId15"/>
    <p:sldId id="292" r:id="rId16"/>
    <p:sldId id="297" r:id="rId17"/>
    <p:sldId id="293" r:id="rId18"/>
    <p:sldId id="294" r:id="rId19"/>
    <p:sldId id="295" r:id="rId20"/>
    <p:sldId id="296" r:id="rId21"/>
    <p:sldId id="303" r:id="rId22"/>
    <p:sldId id="304" r:id="rId23"/>
    <p:sldId id="305" r:id="rId24"/>
    <p:sldId id="310" r:id="rId25"/>
    <p:sldId id="311" r:id="rId26"/>
    <p:sldId id="283" r:id="rId27"/>
  </p:sldIdLst>
  <p:sldSz cx="9144000" cy="5143500" type="screen16x9"/>
  <p:notesSz cx="6858000" cy="9144000"/>
  <p:embeddedFontLst>
    <p:embeddedFont>
      <p:font typeface="微软雅黑 Light" panose="020B0502040204020203" pitchFamily="34" charset="-122"/>
      <p:regular r:id="rId31"/>
    </p:embeddedFont>
    <p:embeddedFont>
      <p:font typeface="方正清刻本悦宋简体" panose="02010600030101010101" pitchFamily="2" charset="-122"/>
      <p:regular r:id="rId32"/>
    </p:embeddedFont>
    <p:embeddedFont>
      <p:font typeface="Calibri" panose="020F0502020204030204" charset="0"/>
      <p:regular r:id="rId33"/>
      <p:bold r:id="rId34"/>
      <p:italic r:id="rId35"/>
      <p:boldItalic r:id="rId3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39393"/>
    <a:srgbClr val="7F7F7F"/>
    <a:srgbClr val="E5AA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90" d="100"/>
          <a:sy n="90" d="100"/>
        </p:scale>
        <p:origin x="134" y="67"/>
      </p:cViewPr>
      <p:guideLst>
        <p:guide orient="horz" pos="1617"/>
        <p:guide pos="29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5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6" Type="http://schemas.openxmlformats.org/officeDocument/2006/relationships/font" Target="fonts/font6.fntdata"/><Relationship Id="rId35" Type="http://schemas.openxmlformats.org/officeDocument/2006/relationships/font" Target="fonts/font5.fntdata"/><Relationship Id="rId34" Type="http://schemas.openxmlformats.org/officeDocument/2006/relationships/font" Target="fonts/font4.fntdata"/><Relationship Id="rId33" Type="http://schemas.openxmlformats.org/officeDocument/2006/relationships/font" Target="fonts/font3.fntdata"/><Relationship Id="rId32" Type="http://schemas.openxmlformats.org/officeDocument/2006/relationships/font" Target="fonts/font2.fntdata"/><Relationship Id="rId31" Type="http://schemas.openxmlformats.org/officeDocument/2006/relationships/font" Target="fonts/font1.fntdata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22D9BF-EF06-4664-87D1-BA8B23334F4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8DAAC2-3404-4325-BA90-11E1B895004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518"/>
            <a:ext cx="7772400" cy="110206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962"/>
            <a:ext cx="6400800" cy="131485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684571"/>
            <a:ext cx="2895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684571"/>
            <a:ext cx="2133600" cy="35729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42151F69-C118-4984-B8EB-ACB73920D824}" type="slidenum">
              <a:rPr lang="zh-CN" altLang="zh-CN"/>
            </a:fld>
            <a:endParaRPr lang="zh-CN" altLang="zh-CN"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5359" y="2026016"/>
            <a:ext cx="8229600" cy="85725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PA_淘宝店chenying0907 51"/>
          <p:cNvGrpSpPr/>
          <p:nvPr userDrawn="1">
            <p:custDataLst>
              <p:tags r:id="rId2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7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8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35359" y="187297"/>
            <a:ext cx="5109250" cy="390212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33333">
                    <a:lumMod val="65000"/>
                    <a:lumOff val="35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此处添加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5AAA4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标题文本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E5AAA4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19" name="内容占位符 16"/>
          <p:cNvSpPr>
            <a:spLocks noGrp="1"/>
          </p:cNvSpPr>
          <p:nvPr>
            <p:ph sz="quarter" idx="14" hasCustomPrompt="1"/>
          </p:nvPr>
        </p:nvSpPr>
        <p:spPr>
          <a:xfrm>
            <a:off x="535359" y="495765"/>
            <a:ext cx="3392016" cy="21617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This is a good space for a short subtitle</a:t>
            </a: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  <p:grpSp>
        <p:nvGrpSpPr>
          <p:cNvPr id="6" name="PA_淘宝店chenying0907 1"/>
          <p:cNvGrpSpPr/>
          <p:nvPr userDrawn="1">
            <p:custDataLst>
              <p:tags r:id="rId2"/>
            </p:custDataLst>
          </p:nvPr>
        </p:nvGrpSpPr>
        <p:grpSpPr>
          <a:xfrm>
            <a:off x="-4763" y="1841500"/>
            <a:ext cx="9153526" cy="3311526"/>
            <a:chOff x="-4763" y="1841500"/>
            <a:chExt cx="9153526" cy="3311526"/>
          </a:xfrm>
        </p:grpSpPr>
        <p:sp>
          <p:nvSpPr>
            <p:cNvPr id="7" name="淘宝店chenying0907 36"/>
            <p:cNvSpPr/>
            <p:nvPr/>
          </p:nvSpPr>
          <p:spPr bwMode="auto">
            <a:xfrm>
              <a:off x="3036887" y="3662363"/>
              <a:ext cx="4049713" cy="1490663"/>
            </a:xfrm>
            <a:custGeom>
              <a:avLst/>
              <a:gdLst>
                <a:gd name="T0" fmla="*/ 1369 w 2551"/>
                <a:gd name="T1" fmla="*/ 939 h 939"/>
                <a:gd name="T2" fmla="*/ 2551 w 2551"/>
                <a:gd name="T3" fmla="*/ 442 h 939"/>
                <a:gd name="T4" fmla="*/ 2485 w 2551"/>
                <a:gd name="T5" fmla="*/ 0 h 939"/>
                <a:gd name="T6" fmla="*/ 0 w 2551"/>
                <a:gd name="T7" fmla="*/ 295 h 939"/>
                <a:gd name="T8" fmla="*/ 745 w 2551"/>
                <a:gd name="T9" fmla="*/ 939 h 939"/>
                <a:gd name="T10" fmla="*/ 1369 w 2551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1" h="939">
                  <a:moveTo>
                    <a:pt x="1369" y="939"/>
                  </a:moveTo>
                  <a:lnTo>
                    <a:pt x="2551" y="442"/>
                  </a:lnTo>
                  <a:lnTo>
                    <a:pt x="2485" y="0"/>
                  </a:lnTo>
                  <a:lnTo>
                    <a:pt x="0" y="295"/>
                  </a:lnTo>
                  <a:lnTo>
                    <a:pt x="745" y="939"/>
                  </a:lnTo>
                  <a:lnTo>
                    <a:pt x="1369" y="9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" name="淘宝店chenying0907 37"/>
            <p:cNvSpPr/>
            <p:nvPr/>
          </p:nvSpPr>
          <p:spPr bwMode="auto">
            <a:xfrm>
              <a:off x="379412" y="1841500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淘宝店chenying0907 38"/>
            <p:cNvSpPr/>
            <p:nvPr/>
          </p:nvSpPr>
          <p:spPr bwMode="auto">
            <a:xfrm>
              <a:off x="-4763" y="1841500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淘宝店chenying0907 39"/>
            <p:cNvSpPr/>
            <p:nvPr/>
          </p:nvSpPr>
          <p:spPr bwMode="auto">
            <a:xfrm>
              <a:off x="-4763" y="4770438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淘宝店chenying0907 40"/>
            <p:cNvSpPr/>
            <p:nvPr/>
          </p:nvSpPr>
          <p:spPr bwMode="auto">
            <a:xfrm>
              <a:off x="5210175" y="3490913"/>
              <a:ext cx="3938588" cy="1662113"/>
            </a:xfrm>
            <a:custGeom>
              <a:avLst/>
              <a:gdLst>
                <a:gd name="T0" fmla="*/ 0 w 2481"/>
                <a:gd name="T1" fmla="*/ 1047 h 1047"/>
                <a:gd name="T2" fmla="*/ 1254 w 2481"/>
                <a:gd name="T3" fmla="*/ 1047 h 1047"/>
                <a:gd name="T4" fmla="*/ 1868 w 2481"/>
                <a:gd name="T5" fmla="*/ 1047 h 1047"/>
                <a:gd name="T6" fmla="*/ 2481 w 2481"/>
                <a:gd name="T7" fmla="*/ 263 h 1047"/>
                <a:gd name="T8" fmla="*/ 2481 w 2481"/>
                <a:gd name="T9" fmla="*/ 0 h 1047"/>
                <a:gd name="T10" fmla="*/ 0 w 2481"/>
                <a:gd name="T11" fmla="*/ 1047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1" h="1047">
                  <a:moveTo>
                    <a:pt x="0" y="1047"/>
                  </a:moveTo>
                  <a:lnTo>
                    <a:pt x="1254" y="1047"/>
                  </a:lnTo>
                  <a:lnTo>
                    <a:pt x="1868" y="1047"/>
                  </a:lnTo>
                  <a:lnTo>
                    <a:pt x="2481" y="263"/>
                  </a:lnTo>
                  <a:lnTo>
                    <a:pt x="2481" y="0"/>
                  </a:lnTo>
                  <a:lnTo>
                    <a:pt x="0" y="10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淘宝店chenying0907 41"/>
            <p:cNvSpPr/>
            <p:nvPr/>
          </p:nvSpPr>
          <p:spPr bwMode="auto">
            <a:xfrm>
              <a:off x="6965950" y="3357563"/>
              <a:ext cx="2182813" cy="1006475"/>
            </a:xfrm>
            <a:custGeom>
              <a:avLst/>
              <a:gdLst>
                <a:gd name="T0" fmla="*/ 0 w 1375"/>
                <a:gd name="T1" fmla="*/ 126 h 634"/>
                <a:gd name="T2" fmla="*/ 76 w 1375"/>
                <a:gd name="T3" fmla="*/ 634 h 634"/>
                <a:gd name="T4" fmla="*/ 1375 w 1375"/>
                <a:gd name="T5" fmla="*/ 84 h 634"/>
                <a:gd name="T6" fmla="*/ 1375 w 1375"/>
                <a:gd name="T7" fmla="*/ 36 h 634"/>
                <a:gd name="T8" fmla="*/ 1375 w 1375"/>
                <a:gd name="T9" fmla="*/ 0 h 634"/>
                <a:gd name="T10" fmla="*/ 0 w 1375"/>
                <a:gd name="T11" fmla="*/ 12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5" h="634">
                  <a:moveTo>
                    <a:pt x="0" y="126"/>
                  </a:moveTo>
                  <a:lnTo>
                    <a:pt x="76" y="634"/>
                  </a:lnTo>
                  <a:lnTo>
                    <a:pt x="1375" y="84"/>
                  </a:lnTo>
                  <a:lnTo>
                    <a:pt x="1375" y="36"/>
                  </a:lnTo>
                  <a:lnTo>
                    <a:pt x="1375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3" name="PA_淘宝店chenying0907 11"/>
          <p:cNvSpPr/>
          <p:nvPr userDrawn="1">
            <p:custDataLst>
              <p:tags r:id="rId3"/>
            </p:custDataLst>
          </p:nvPr>
        </p:nvSpPr>
        <p:spPr>
          <a:xfrm>
            <a:off x="533871" y="591530"/>
            <a:ext cx="8076257" cy="396044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0"/>
            <a:ext cx="2373140" cy="1156194"/>
          </a:xfrm>
          <a:prstGeom prst="rect">
            <a:avLst/>
          </a:prstGeom>
          <a:blipFill dpi="0" rotWithShape="1">
            <a:blip r:embed="rId2" cstate="print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b="86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9" name="矩形 8"/>
          <p:cNvSpPr/>
          <p:nvPr userDrawn="1"/>
        </p:nvSpPr>
        <p:spPr>
          <a:xfrm>
            <a:off x="5726842" y="4094097"/>
            <a:ext cx="3173117" cy="1049403"/>
          </a:xfrm>
          <a:prstGeom prst="rect">
            <a:avLst/>
          </a:prstGeom>
          <a:blipFill dpi="0" rotWithShape="1">
            <a:blip r:embed="rId3" cstate="print">
              <a:alphaModFix amt="24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6" name="矩形 5"/>
          <p:cNvSpPr/>
          <p:nvPr userDrawn="1"/>
        </p:nvSpPr>
        <p:spPr>
          <a:xfrm>
            <a:off x="488084" y="418518"/>
            <a:ext cx="8167834" cy="4306465"/>
          </a:xfrm>
          <a:prstGeom prst="rect">
            <a:avLst/>
          </a:prstGeom>
          <a:noFill/>
          <a:ln w="53975" cmpd="thickThin">
            <a:solidFill>
              <a:schemeClr val="accent1">
                <a:alpha val="18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772" y="1"/>
            <a:ext cx="1074797" cy="15430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575215" y="3157537"/>
            <a:ext cx="2568785" cy="1985963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9EC24E-3E67-4479-BC9E-AA3AC6EE25F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03DC8-8A00-4360-9904-60FCBF44561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ransition spd="slow">
    <p:wip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tags" Target="../tags/tag3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tags" Target="../tags/tag4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9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4" Type="http://schemas.openxmlformats.org/officeDocument/2006/relationships/notesSlide" Target="../notesSlides/notesSlide2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2.xml"/><Relationship Id="rId11" Type="http://schemas.openxmlformats.org/officeDocument/2006/relationships/tags" Target="../tags/tag21.xml"/><Relationship Id="rId10" Type="http://schemas.openxmlformats.org/officeDocument/2006/relationships/tags" Target="../tags/tag20.xml"/><Relationship Id="rId1" Type="http://schemas.openxmlformats.org/officeDocument/2006/relationships/tags" Target="../tags/tag1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5" Type="http://schemas.openxmlformats.org/officeDocument/2006/relationships/notesSlide" Target="../notesSlides/notesSlide7.xml"/><Relationship Id="rId24" Type="http://schemas.openxmlformats.org/officeDocument/2006/relationships/slideLayout" Target="../slideLayouts/slideLayout1.xml"/><Relationship Id="rId23" Type="http://schemas.openxmlformats.org/officeDocument/2006/relationships/image" Target="../media/image23.png"/><Relationship Id="rId22" Type="http://schemas.openxmlformats.org/officeDocument/2006/relationships/tags" Target="../tags/tag68.xml"/><Relationship Id="rId21" Type="http://schemas.openxmlformats.org/officeDocument/2006/relationships/tags" Target="../tags/tag67.xml"/><Relationship Id="rId20" Type="http://schemas.openxmlformats.org/officeDocument/2006/relationships/tags" Target="../tags/tag66.xml"/><Relationship Id="rId2" Type="http://schemas.openxmlformats.org/officeDocument/2006/relationships/tags" Target="../tags/tag48.xml"/><Relationship Id="rId19" Type="http://schemas.openxmlformats.org/officeDocument/2006/relationships/tags" Target="../tags/tag65.xml"/><Relationship Id="rId18" Type="http://schemas.openxmlformats.org/officeDocument/2006/relationships/tags" Target="../tags/tag64.xml"/><Relationship Id="rId17" Type="http://schemas.openxmlformats.org/officeDocument/2006/relationships/tags" Target="../tags/tag63.xml"/><Relationship Id="rId16" Type="http://schemas.openxmlformats.org/officeDocument/2006/relationships/tags" Target="../tags/tag62.xml"/><Relationship Id="rId15" Type="http://schemas.openxmlformats.org/officeDocument/2006/relationships/tags" Target="../tags/tag61.xml"/><Relationship Id="rId14" Type="http://schemas.openxmlformats.org/officeDocument/2006/relationships/tags" Target="../tags/tag60.xml"/><Relationship Id="rId13" Type="http://schemas.openxmlformats.org/officeDocument/2006/relationships/tags" Target="../tags/tag59.xml"/><Relationship Id="rId12" Type="http://schemas.openxmlformats.org/officeDocument/2006/relationships/tags" Target="../tags/tag58.xml"/><Relationship Id="rId11" Type="http://schemas.openxmlformats.org/officeDocument/2006/relationships/tags" Target="../tags/tag57.xml"/><Relationship Id="rId10" Type="http://schemas.openxmlformats.org/officeDocument/2006/relationships/tags" Target="../tags/tag56.xml"/><Relationship Id="rId1" Type="http://schemas.openxmlformats.org/officeDocument/2006/relationships/tags" Target="../tags/tag47.xml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9" Type="http://schemas.openxmlformats.org/officeDocument/2006/relationships/notesSlide" Target="../notesSlides/notesSlide8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85.xml"/><Relationship Id="rId16" Type="http://schemas.openxmlformats.org/officeDocument/2006/relationships/tags" Target="../tags/tag84.xml"/><Relationship Id="rId15" Type="http://schemas.openxmlformats.org/officeDocument/2006/relationships/tags" Target="../tags/tag83.xml"/><Relationship Id="rId14" Type="http://schemas.openxmlformats.org/officeDocument/2006/relationships/tags" Target="../tags/tag82.xml"/><Relationship Id="rId13" Type="http://schemas.openxmlformats.org/officeDocument/2006/relationships/tags" Target="../tags/tag81.xml"/><Relationship Id="rId12" Type="http://schemas.openxmlformats.org/officeDocument/2006/relationships/tags" Target="../tags/tag80.xml"/><Relationship Id="rId11" Type="http://schemas.openxmlformats.org/officeDocument/2006/relationships/tags" Target="../tags/tag79.xml"/><Relationship Id="rId10" Type="http://schemas.openxmlformats.org/officeDocument/2006/relationships/tags" Target="../tags/tag78.xml"/><Relationship Id="rId1" Type="http://schemas.openxmlformats.org/officeDocument/2006/relationships/tags" Target="../tags/tag69.xml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9" Type="http://schemas.openxmlformats.org/officeDocument/2006/relationships/notesSlide" Target="../notesSlides/notesSlide9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111.xml"/><Relationship Id="rId8" Type="http://schemas.openxmlformats.org/officeDocument/2006/relationships/tags" Target="../tags/tag110.xml"/><Relationship Id="rId7" Type="http://schemas.openxmlformats.org/officeDocument/2006/relationships/tags" Target="../tags/tag109.xml"/><Relationship Id="rId6" Type="http://schemas.openxmlformats.org/officeDocument/2006/relationships/tags" Target="../tags/tag108.xml"/><Relationship Id="rId5" Type="http://schemas.openxmlformats.org/officeDocument/2006/relationships/tags" Target="../tags/tag107.xml"/><Relationship Id="rId4" Type="http://schemas.openxmlformats.org/officeDocument/2006/relationships/tags" Target="../tags/tag106.xml"/><Relationship Id="rId3" Type="http://schemas.openxmlformats.org/officeDocument/2006/relationships/tags" Target="../tags/tag105.xml"/><Relationship Id="rId2" Type="http://schemas.openxmlformats.org/officeDocument/2006/relationships/tags" Target="../tags/tag104.xml"/><Relationship Id="rId19" Type="http://schemas.openxmlformats.org/officeDocument/2006/relationships/notesSlide" Target="../notesSlides/notesSlide10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119.xml"/><Relationship Id="rId16" Type="http://schemas.openxmlformats.org/officeDocument/2006/relationships/tags" Target="../tags/tag118.xml"/><Relationship Id="rId15" Type="http://schemas.openxmlformats.org/officeDocument/2006/relationships/tags" Target="../tags/tag117.xml"/><Relationship Id="rId14" Type="http://schemas.openxmlformats.org/officeDocument/2006/relationships/tags" Target="../tags/tag116.xml"/><Relationship Id="rId13" Type="http://schemas.openxmlformats.org/officeDocument/2006/relationships/tags" Target="../tags/tag115.xml"/><Relationship Id="rId12" Type="http://schemas.openxmlformats.org/officeDocument/2006/relationships/tags" Target="../tags/tag114.xml"/><Relationship Id="rId11" Type="http://schemas.openxmlformats.org/officeDocument/2006/relationships/tags" Target="../tags/tag113.xml"/><Relationship Id="rId10" Type="http://schemas.openxmlformats.org/officeDocument/2006/relationships/tags" Target="../tags/tag112.xml"/><Relationship Id="rId1" Type="http://schemas.openxmlformats.org/officeDocument/2006/relationships/tags" Target="../tags/tag103.xml"/></Relationships>
</file>

<file path=ppt/slides/_rels/slide2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3.xml"/><Relationship Id="rId3" Type="http://schemas.openxmlformats.org/officeDocument/2006/relationships/tags" Target="../tags/tag122.xml"/><Relationship Id="rId2" Type="http://schemas.openxmlformats.org/officeDocument/2006/relationships/tags" Target="../tags/tag121.xml"/><Relationship Id="rId1" Type="http://schemas.openxmlformats.org/officeDocument/2006/relationships/tags" Target="../tags/tag120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tags" Target="../tags/tag2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淘宝店chenying0907 1"/>
          <p:cNvGrpSpPr/>
          <p:nvPr>
            <p:custDataLst>
              <p:tags r:id="rId1"/>
            </p:custDataLst>
          </p:nvPr>
        </p:nvGrpSpPr>
        <p:grpSpPr>
          <a:xfrm>
            <a:off x="-4763" y="1841500"/>
            <a:ext cx="9153526" cy="3311526"/>
            <a:chOff x="-4763" y="1841500"/>
            <a:chExt cx="9153526" cy="3311526"/>
          </a:xfrm>
        </p:grpSpPr>
        <p:sp>
          <p:nvSpPr>
            <p:cNvPr id="1024" name="淘宝店chenying0907 36"/>
            <p:cNvSpPr/>
            <p:nvPr/>
          </p:nvSpPr>
          <p:spPr bwMode="auto">
            <a:xfrm>
              <a:off x="3036887" y="3662363"/>
              <a:ext cx="4049713" cy="1490663"/>
            </a:xfrm>
            <a:custGeom>
              <a:avLst/>
              <a:gdLst>
                <a:gd name="T0" fmla="*/ 1369 w 2551"/>
                <a:gd name="T1" fmla="*/ 939 h 939"/>
                <a:gd name="T2" fmla="*/ 2551 w 2551"/>
                <a:gd name="T3" fmla="*/ 442 h 939"/>
                <a:gd name="T4" fmla="*/ 2485 w 2551"/>
                <a:gd name="T5" fmla="*/ 0 h 939"/>
                <a:gd name="T6" fmla="*/ 0 w 2551"/>
                <a:gd name="T7" fmla="*/ 295 h 939"/>
                <a:gd name="T8" fmla="*/ 745 w 2551"/>
                <a:gd name="T9" fmla="*/ 939 h 939"/>
                <a:gd name="T10" fmla="*/ 1369 w 2551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1" h="939">
                  <a:moveTo>
                    <a:pt x="1369" y="939"/>
                  </a:moveTo>
                  <a:lnTo>
                    <a:pt x="2551" y="442"/>
                  </a:lnTo>
                  <a:lnTo>
                    <a:pt x="2485" y="0"/>
                  </a:lnTo>
                  <a:lnTo>
                    <a:pt x="0" y="295"/>
                  </a:lnTo>
                  <a:lnTo>
                    <a:pt x="745" y="939"/>
                  </a:lnTo>
                  <a:lnTo>
                    <a:pt x="1369" y="9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5" name="淘宝店chenying0907 37"/>
            <p:cNvSpPr/>
            <p:nvPr/>
          </p:nvSpPr>
          <p:spPr bwMode="auto">
            <a:xfrm>
              <a:off x="379412" y="1841500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淘宝店chenying0907 38"/>
            <p:cNvSpPr/>
            <p:nvPr/>
          </p:nvSpPr>
          <p:spPr bwMode="auto">
            <a:xfrm>
              <a:off x="-4763" y="1841500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8" name="淘宝店chenying0907 39"/>
            <p:cNvSpPr/>
            <p:nvPr/>
          </p:nvSpPr>
          <p:spPr bwMode="auto">
            <a:xfrm>
              <a:off x="-4763" y="4770438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9" name="淘宝店chenying0907 40"/>
            <p:cNvSpPr/>
            <p:nvPr/>
          </p:nvSpPr>
          <p:spPr bwMode="auto">
            <a:xfrm>
              <a:off x="5210175" y="3490913"/>
              <a:ext cx="3938588" cy="1662113"/>
            </a:xfrm>
            <a:custGeom>
              <a:avLst/>
              <a:gdLst>
                <a:gd name="T0" fmla="*/ 0 w 2481"/>
                <a:gd name="T1" fmla="*/ 1047 h 1047"/>
                <a:gd name="T2" fmla="*/ 1254 w 2481"/>
                <a:gd name="T3" fmla="*/ 1047 h 1047"/>
                <a:gd name="T4" fmla="*/ 1868 w 2481"/>
                <a:gd name="T5" fmla="*/ 1047 h 1047"/>
                <a:gd name="T6" fmla="*/ 2481 w 2481"/>
                <a:gd name="T7" fmla="*/ 263 h 1047"/>
                <a:gd name="T8" fmla="*/ 2481 w 2481"/>
                <a:gd name="T9" fmla="*/ 0 h 1047"/>
                <a:gd name="T10" fmla="*/ 0 w 2481"/>
                <a:gd name="T11" fmla="*/ 1047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1" h="1047">
                  <a:moveTo>
                    <a:pt x="0" y="1047"/>
                  </a:moveTo>
                  <a:lnTo>
                    <a:pt x="1254" y="1047"/>
                  </a:lnTo>
                  <a:lnTo>
                    <a:pt x="1868" y="1047"/>
                  </a:lnTo>
                  <a:lnTo>
                    <a:pt x="2481" y="263"/>
                  </a:lnTo>
                  <a:lnTo>
                    <a:pt x="2481" y="0"/>
                  </a:lnTo>
                  <a:lnTo>
                    <a:pt x="0" y="10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0" name="淘宝店chenying0907 41"/>
            <p:cNvSpPr/>
            <p:nvPr/>
          </p:nvSpPr>
          <p:spPr bwMode="auto">
            <a:xfrm>
              <a:off x="6965950" y="3357563"/>
              <a:ext cx="2182813" cy="1006475"/>
            </a:xfrm>
            <a:custGeom>
              <a:avLst/>
              <a:gdLst>
                <a:gd name="T0" fmla="*/ 0 w 1375"/>
                <a:gd name="T1" fmla="*/ 126 h 634"/>
                <a:gd name="T2" fmla="*/ 76 w 1375"/>
                <a:gd name="T3" fmla="*/ 634 h 634"/>
                <a:gd name="T4" fmla="*/ 1375 w 1375"/>
                <a:gd name="T5" fmla="*/ 84 h 634"/>
                <a:gd name="T6" fmla="*/ 1375 w 1375"/>
                <a:gd name="T7" fmla="*/ 36 h 634"/>
                <a:gd name="T8" fmla="*/ 1375 w 1375"/>
                <a:gd name="T9" fmla="*/ 0 h 634"/>
                <a:gd name="T10" fmla="*/ 0 w 1375"/>
                <a:gd name="T11" fmla="*/ 12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5" h="634">
                  <a:moveTo>
                    <a:pt x="0" y="126"/>
                  </a:moveTo>
                  <a:lnTo>
                    <a:pt x="76" y="634"/>
                  </a:lnTo>
                  <a:lnTo>
                    <a:pt x="1375" y="84"/>
                  </a:lnTo>
                  <a:lnTo>
                    <a:pt x="1375" y="36"/>
                  </a:lnTo>
                  <a:lnTo>
                    <a:pt x="1375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" name="PA_淘宝店chenying0907 11"/>
          <p:cNvSpPr/>
          <p:nvPr>
            <p:custDataLst>
              <p:tags r:id="rId2"/>
            </p:custDataLst>
          </p:nvPr>
        </p:nvSpPr>
        <p:spPr>
          <a:xfrm>
            <a:off x="533871" y="591530"/>
            <a:ext cx="8076257" cy="396044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31" name="PA_圆角淘宝店chenying0907 1030"/>
          <p:cNvSpPr/>
          <p:nvPr>
            <p:custDataLst>
              <p:tags r:id="rId3"/>
            </p:custDataLst>
          </p:nvPr>
        </p:nvSpPr>
        <p:spPr>
          <a:xfrm>
            <a:off x="1607944" y="2427733"/>
            <a:ext cx="5937801" cy="217917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dist"/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Net Ease Music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PA_文本框 42"/>
          <p:cNvSpPr txBox="1"/>
          <p:nvPr>
            <p:custDataLst>
              <p:tags r:id="rId4"/>
            </p:custDataLst>
          </p:nvPr>
        </p:nvSpPr>
        <p:spPr>
          <a:xfrm>
            <a:off x="1607944" y="1781396"/>
            <a:ext cx="5904656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zh-CN" altLang="en-US" sz="3200" dirty="0">
                <a:ln w="6350">
                  <a:noFill/>
                </a:ln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</a:t>
            </a:r>
            <a:r>
              <a:rPr lang="zh-CN" altLang="en-US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网易云</a:t>
            </a:r>
            <a:r>
              <a:rPr lang="en-US" altLang="zh-CN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</a:t>
            </a:r>
            <a:r>
              <a:rPr lang="zh-CN" altLang="en-US" sz="3200" dirty="0">
                <a:ln w="6350">
                  <a:noFill/>
                </a:ln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仿制网易云音乐</a:t>
            </a:r>
            <a:endParaRPr lang="zh-CN" altLang="en-US" sz="3200" dirty="0">
              <a:ln w="6350">
                <a:noFill/>
              </a:ln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7" name="PA_淘宝店chenying0907 46"/>
          <p:cNvGrpSpPr/>
          <p:nvPr>
            <p:custDataLst>
              <p:tags r:id="rId5"/>
            </p:custDataLst>
          </p:nvPr>
        </p:nvGrpSpPr>
        <p:grpSpPr>
          <a:xfrm>
            <a:off x="4420954" y="3290619"/>
            <a:ext cx="117790" cy="133889"/>
            <a:chOff x="860980" y="3583766"/>
            <a:chExt cx="100336" cy="114052"/>
          </a:xfrm>
          <a:solidFill>
            <a:schemeClr val="bg1">
              <a:lumMod val="65000"/>
            </a:schemeClr>
          </a:solidFill>
        </p:grpSpPr>
        <p:sp>
          <p:nvSpPr>
            <p:cNvPr id="48" name="淘宝店chenying0907 12"/>
            <p:cNvSpPr>
              <a:spLocks noEditPoints="1"/>
            </p:cNvSpPr>
            <p:nvPr/>
          </p:nvSpPr>
          <p:spPr bwMode="auto">
            <a:xfrm>
              <a:off x="884050" y="3583766"/>
              <a:ext cx="53830" cy="53740"/>
            </a:xfrm>
            <a:custGeom>
              <a:avLst/>
              <a:gdLst>
                <a:gd name="T0" fmla="*/ 31 w 62"/>
                <a:gd name="T1" fmla="*/ 62 h 62"/>
                <a:gd name="T2" fmla="*/ 0 w 62"/>
                <a:gd name="T3" fmla="*/ 31 h 62"/>
                <a:gd name="T4" fmla="*/ 31 w 62"/>
                <a:gd name="T5" fmla="*/ 0 h 62"/>
                <a:gd name="T6" fmla="*/ 62 w 62"/>
                <a:gd name="T7" fmla="*/ 31 h 62"/>
                <a:gd name="T8" fmla="*/ 31 w 62"/>
                <a:gd name="T9" fmla="*/ 62 h 62"/>
                <a:gd name="T10" fmla="*/ 31 w 62"/>
                <a:gd name="T11" fmla="*/ 11 h 62"/>
                <a:gd name="T12" fmla="*/ 11 w 62"/>
                <a:gd name="T13" fmla="*/ 31 h 62"/>
                <a:gd name="T14" fmla="*/ 31 w 62"/>
                <a:gd name="T15" fmla="*/ 51 h 62"/>
                <a:gd name="T16" fmla="*/ 51 w 62"/>
                <a:gd name="T17" fmla="*/ 31 h 62"/>
                <a:gd name="T18" fmla="*/ 31 w 62"/>
                <a:gd name="T19" fmla="*/ 1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62">
                  <a:moveTo>
                    <a:pt x="31" y="62"/>
                  </a:moveTo>
                  <a:cubicBezTo>
                    <a:pt x="14" y="62"/>
                    <a:pt x="0" y="48"/>
                    <a:pt x="0" y="31"/>
                  </a:cubicBezTo>
                  <a:cubicBezTo>
                    <a:pt x="0" y="14"/>
                    <a:pt x="14" y="0"/>
                    <a:pt x="31" y="0"/>
                  </a:cubicBezTo>
                  <a:cubicBezTo>
                    <a:pt x="48" y="0"/>
                    <a:pt x="62" y="14"/>
                    <a:pt x="62" y="31"/>
                  </a:cubicBezTo>
                  <a:cubicBezTo>
                    <a:pt x="62" y="48"/>
                    <a:pt x="48" y="62"/>
                    <a:pt x="31" y="62"/>
                  </a:cubicBezTo>
                  <a:close/>
                  <a:moveTo>
                    <a:pt x="31" y="11"/>
                  </a:moveTo>
                  <a:cubicBezTo>
                    <a:pt x="20" y="11"/>
                    <a:pt x="11" y="20"/>
                    <a:pt x="11" y="31"/>
                  </a:cubicBezTo>
                  <a:cubicBezTo>
                    <a:pt x="11" y="42"/>
                    <a:pt x="20" y="51"/>
                    <a:pt x="31" y="51"/>
                  </a:cubicBezTo>
                  <a:cubicBezTo>
                    <a:pt x="42" y="51"/>
                    <a:pt x="51" y="42"/>
                    <a:pt x="51" y="31"/>
                  </a:cubicBezTo>
                  <a:cubicBezTo>
                    <a:pt x="51" y="20"/>
                    <a:pt x="42" y="11"/>
                    <a:pt x="31" y="11"/>
                  </a:cubicBezTo>
                  <a:close/>
                </a:path>
              </a:pathLst>
            </a:cu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49" name="淘宝店chenying0907 13"/>
            <p:cNvSpPr/>
            <p:nvPr/>
          </p:nvSpPr>
          <p:spPr bwMode="auto">
            <a:xfrm>
              <a:off x="860980" y="3643347"/>
              <a:ext cx="100336" cy="54471"/>
            </a:xfrm>
            <a:custGeom>
              <a:avLst/>
              <a:gdLst>
                <a:gd name="T0" fmla="*/ 111 w 116"/>
                <a:gd name="T1" fmla="*/ 63 h 63"/>
                <a:gd name="T2" fmla="*/ 105 w 116"/>
                <a:gd name="T3" fmla="*/ 58 h 63"/>
                <a:gd name="T4" fmla="*/ 58 w 116"/>
                <a:gd name="T5" fmla="*/ 11 h 63"/>
                <a:gd name="T6" fmla="*/ 11 w 116"/>
                <a:gd name="T7" fmla="*/ 58 h 63"/>
                <a:gd name="T8" fmla="*/ 6 w 116"/>
                <a:gd name="T9" fmla="*/ 63 h 63"/>
                <a:gd name="T10" fmla="*/ 0 w 116"/>
                <a:gd name="T11" fmla="*/ 58 h 63"/>
                <a:gd name="T12" fmla="*/ 58 w 116"/>
                <a:gd name="T13" fmla="*/ 0 h 63"/>
                <a:gd name="T14" fmla="*/ 116 w 116"/>
                <a:gd name="T15" fmla="*/ 58 h 63"/>
                <a:gd name="T16" fmla="*/ 111 w 116"/>
                <a:gd name="T17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6" h="63">
                  <a:moveTo>
                    <a:pt x="111" y="63"/>
                  </a:moveTo>
                  <a:cubicBezTo>
                    <a:pt x="108" y="63"/>
                    <a:pt x="105" y="61"/>
                    <a:pt x="105" y="58"/>
                  </a:cubicBezTo>
                  <a:cubicBezTo>
                    <a:pt x="105" y="32"/>
                    <a:pt x="84" y="11"/>
                    <a:pt x="58" y="11"/>
                  </a:cubicBezTo>
                  <a:cubicBezTo>
                    <a:pt x="32" y="11"/>
                    <a:pt x="11" y="32"/>
                    <a:pt x="11" y="58"/>
                  </a:cubicBezTo>
                  <a:cubicBezTo>
                    <a:pt x="11" y="61"/>
                    <a:pt x="9" y="63"/>
                    <a:pt x="6" y="63"/>
                  </a:cubicBezTo>
                  <a:cubicBezTo>
                    <a:pt x="3" y="63"/>
                    <a:pt x="0" y="61"/>
                    <a:pt x="0" y="58"/>
                  </a:cubicBezTo>
                  <a:cubicBezTo>
                    <a:pt x="0" y="26"/>
                    <a:pt x="26" y="0"/>
                    <a:pt x="58" y="0"/>
                  </a:cubicBezTo>
                  <a:cubicBezTo>
                    <a:pt x="90" y="0"/>
                    <a:pt x="116" y="26"/>
                    <a:pt x="116" y="58"/>
                  </a:cubicBezTo>
                  <a:cubicBezTo>
                    <a:pt x="116" y="61"/>
                    <a:pt x="114" y="63"/>
                    <a:pt x="111" y="63"/>
                  </a:cubicBezTo>
                  <a:close/>
                </a:path>
              </a:pathLst>
            </a:custGeom>
            <a:grp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52" name="PA_淘宝店chenying0907 16"/>
          <p:cNvGrpSpPr/>
          <p:nvPr>
            <p:custDataLst>
              <p:tags r:id="rId6"/>
            </p:custDataLst>
          </p:nvPr>
        </p:nvGrpSpPr>
        <p:grpSpPr bwMode="auto">
          <a:xfrm>
            <a:off x="4758209" y="3283409"/>
            <a:ext cx="92272" cy="148308"/>
            <a:chOff x="4441" y="3144"/>
            <a:chExt cx="215" cy="345"/>
          </a:xfrm>
          <a:solidFill>
            <a:schemeClr val="bg1">
              <a:lumMod val="65000"/>
            </a:schemeClr>
          </a:solidFill>
        </p:grpSpPr>
        <p:sp>
          <p:nvSpPr>
            <p:cNvPr id="53" name="淘宝店chenying0907 17"/>
            <p:cNvSpPr>
              <a:spLocks noEditPoints="1"/>
            </p:cNvSpPr>
            <p:nvPr/>
          </p:nvSpPr>
          <p:spPr bwMode="auto">
            <a:xfrm>
              <a:off x="4474" y="3144"/>
              <a:ext cx="149" cy="253"/>
            </a:xfrm>
            <a:custGeom>
              <a:avLst/>
              <a:gdLst>
                <a:gd name="T0" fmla="*/ 31 w 63"/>
                <a:gd name="T1" fmla="*/ 107 h 107"/>
                <a:gd name="T2" fmla="*/ 63 w 63"/>
                <a:gd name="T3" fmla="*/ 78 h 107"/>
                <a:gd name="T4" fmla="*/ 63 w 63"/>
                <a:gd name="T5" fmla="*/ 29 h 107"/>
                <a:gd name="T6" fmla="*/ 31 w 63"/>
                <a:gd name="T7" fmla="*/ 0 h 107"/>
                <a:gd name="T8" fmla="*/ 0 w 63"/>
                <a:gd name="T9" fmla="*/ 29 h 107"/>
                <a:gd name="T10" fmla="*/ 0 w 63"/>
                <a:gd name="T11" fmla="*/ 78 h 107"/>
                <a:gd name="T12" fmla="*/ 31 w 63"/>
                <a:gd name="T13" fmla="*/ 107 h 107"/>
                <a:gd name="T14" fmla="*/ 10 w 63"/>
                <a:gd name="T15" fmla="*/ 29 h 107"/>
                <a:gd name="T16" fmla="*/ 31 w 63"/>
                <a:gd name="T17" fmla="*/ 10 h 107"/>
                <a:gd name="T18" fmla="*/ 53 w 63"/>
                <a:gd name="T19" fmla="*/ 29 h 107"/>
                <a:gd name="T20" fmla="*/ 53 w 63"/>
                <a:gd name="T21" fmla="*/ 78 h 107"/>
                <a:gd name="T22" fmla="*/ 31 w 63"/>
                <a:gd name="T23" fmla="*/ 97 h 107"/>
                <a:gd name="T24" fmla="*/ 10 w 63"/>
                <a:gd name="T25" fmla="*/ 78 h 107"/>
                <a:gd name="T26" fmla="*/ 10 w 63"/>
                <a:gd name="T27" fmla="*/ 29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107">
                  <a:moveTo>
                    <a:pt x="31" y="107"/>
                  </a:moveTo>
                  <a:cubicBezTo>
                    <a:pt x="49" y="107"/>
                    <a:pt x="63" y="94"/>
                    <a:pt x="63" y="78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13"/>
                    <a:pt x="49" y="0"/>
                    <a:pt x="31" y="0"/>
                  </a:cubicBezTo>
                  <a:cubicBezTo>
                    <a:pt x="14" y="0"/>
                    <a:pt x="0" y="13"/>
                    <a:pt x="0" y="29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94"/>
                    <a:pt x="14" y="107"/>
                    <a:pt x="31" y="107"/>
                  </a:cubicBezTo>
                  <a:close/>
                  <a:moveTo>
                    <a:pt x="10" y="29"/>
                  </a:moveTo>
                  <a:cubicBezTo>
                    <a:pt x="10" y="18"/>
                    <a:pt x="19" y="10"/>
                    <a:pt x="31" y="10"/>
                  </a:cubicBezTo>
                  <a:cubicBezTo>
                    <a:pt x="43" y="10"/>
                    <a:pt x="53" y="18"/>
                    <a:pt x="53" y="29"/>
                  </a:cubicBezTo>
                  <a:cubicBezTo>
                    <a:pt x="53" y="78"/>
                    <a:pt x="53" y="78"/>
                    <a:pt x="53" y="78"/>
                  </a:cubicBezTo>
                  <a:cubicBezTo>
                    <a:pt x="53" y="88"/>
                    <a:pt x="43" y="97"/>
                    <a:pt x="31" y="97"/>
                  </a:cubicBezTo>
                  <a:cubicBezTo>
                    <a:pt x="19" y="97"/>
                    <a:pt x="10" y="88"/>
                    <a:pt x="10" y="78"/>
                  </a:cubicBezTo>
                  <a:lnTo>
                    <a:pt x="10" y="29"/>
                  </a:ln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54" name="淘宝店chenying0907 18"/>
            <p:cNvSpPr/>
            <p:nvPr/>
          </p:nvSpPr>
          <p:spPr bwMode="auto">
            <a:xfrm>
              <a:off x="4441" y="3267"/>
              <a:ext cx="215" cy="222"/>
            </a:xfrm>
            <a:custGeom>
              <a:avLst/>
              <a:gdLst>
                <a:gd name="T0" fmla="*/ 86 w 91"/>
                <a:gd name="T1" fmla="*/ 0 h 94"/>
                <a:gd name="T2" fmla="*/ 81 w 91"/>
                <a:gd name="T3" fmla="*/ 5 h 94"/>
                <a:gd name="T4" fmla="*/ 81 w 91"/>
                <a:gd name="T5" fmla="*/ 28 h 94"/>
                <a:gd name="T6" fmla="*/ 45 w 91"/>
                <a:gd name="T7" fmla="*/ 59 h 94"/>
                <a:gd name="T8" fmla="*/ 10 w 91"/>
                <a:gd name="T9" fmla="*/ 28 h 94"/>
                <a:gd name="T10" fmla="*/ 10 w 91"/>
                <a:gd name="T11" fmla="*/ 5 h 94"/>
                <a:gd name="T12" fmla="*/ 5 w 91"/>
                <a:gd name="T13" fmla="*/ 0 h 94"/>
                <a:gd name="T14" fmla="*/ 0 w 91"/>
                <a:gd name="T15" fmla="*/ 5 h 94"/>
                <a:gd name="T16" fmla="*/ 0 w 91"/>
                <a:gd name="T17" fmla="*/ 28 h 94"/>
                <a:gd name="T18" fmla="*/ 40 w 91"/>
                <a:gd name="T19" fmla="*/ 69 h 94"/>
                <a:gd name="T20" fmla="*/ 40 w 91"/>
                <a:gd name="T21" fmla="*/ 84 h 94"/>
                <a:gd name="T22" fmla="*/ 20 w 91"/>
                <a:gd name="T23" fmla="*/ 84 h 94"/>
                <a:gd name="T24" fmla="*/ 15 w 91"/>
                <a:gd name="T25" fmla="*/ 89 h 94"/>
                <a:gd name="T26" fmla="*/ 20 w 91"/>
                <a:gd name="T27" fmla="*/ 94 h 94"/>
                <a:gd name="T28" fmla="*/ 70 w 91"/>
                <a:gd name="T29" fmla="*/ 94 h 94"/>
                <a:gd name="T30" fmla="*/ 75 w 91"/>
                <a:gd name="T31" fmla="*/ 89 h 94"/>
                <a:gd name="T32" fmla="*/ 70 w 91"/>
                <a:gd name="T33" fmla="*/ 84 h 94"/>
                <a:gd name="T34" fmla="*/ 50 w 91"/>
                <a:gd name="T35" fmla="*/ 84 h 94"/>
                <a:gd name="T36" fmla="*/ 50 w 91"/>
                <a:gd name="T37" fmla="*/ 69 h 94"/>
                <a:gd name="T38" fmla="*/ 91 w 91"/>
                <a:gd name="T39" fmla="*/ 28 h 94"/>
                <a:gd name="T40" fmla="*/ 91 w 91"/>
                <a:gd name="T41" fmla="*/ 5 h 94"/>
                <a:gd name="T42" fmla="*/ 86 w 91"/>
                <a:gd name="T43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94">
                  <a:moveTo>
                    <a:pt x="86" y="0"/>
                  </a:moveTo>
                  <a:cubicBezTo>
                    <a:pt x="83" y="0"/>
                    <a:pt x="81" y="3"/>
                    <a:pt x="81" y="5"/>
                  </a:cubicBezTo>
                  <a:cubicBezTo>
                    <a:pt x="81" y="28"/>
                    <a:pt x="81" y="28"/>
                    <a:pt x="81" y="28"/>
                  </a:cubicBezTo>
                  <a:cubicBezTo>
                    <a:pt x="81" y="45"/>
                    <a:pt x="65" y="59"/>
                    <a:pt x="45" y="59"/>
                  </a:cubicBezTo>
                  <a:cubicBezTo>
                    <a:pt x="26" y="59"/>
                    <a:pt x="10" y="45"/>
                    <a:pt x="10" y="28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2"/>
                    <a:pt x="8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49"/>
                    <a:pt x="18" y="67"/>
                    <a:pt x="40" y="69"/>
                  </a:cubicBezTo>
                  <a:cubicBezTo>
                    <a:pt x="40" y="84"/>
                    <a:pt x="40" y="84"/>
                    <a:pt x="40" y="84"/>
                  </a:cubicBezTo>
                  <a:cubicBezTo>
                    <a:pt x="20" y="84"/>
                    <a:pt x="20" y="84"/>
                    <a:pt x="20" y="84"/>
                  </a:cubicBezTo>
                  <a:cubicBezTo>
                    <a:pt x="18" y="84"/>
                    <a:pt x="15" y="86"/>
                    <a:pt x="15" y="89"/>
                  </a:cubicBezTo>
                  <a:cubicBezTo>
                    <a:pt x="15" y="92"/>
                    <a:pt x="18" y="94"/>
                    <a:pt x="20" y="94"/>
                  </a:cubicBezTo>
                  <a:cubicBezTo>
                    <a:pt x="70" y="94"/>
                    <a:pt x="70" y="94"/>
                    <a:pt x="70" y="94"/>
                  </a:cubicBezTo>
                  <a:cubicBezTo>
                    <a:pt x="73" y="94"/>
                    <a:pt x="75" y="92"/>
                    <a:pt x="75" y="89"/>
                  </a:cubicBezTo>
                  <a:cubicBezTo>
                    <a:pt x="75" y="86"/>
                    <a:pt x="73" y="84"/>
                    <a:pt x="70" y="84"/>
                  </a:cubicBezTo>
                  <a:cubicBezTo>
                    <a:pt x="50" y="84"/>
                    <a:pt x="50" y="84"/>
                    <a:pt x="50" y="84"/>
                  </a:cubicBezTo>
                  <a:cubicBezTo>
                    <a:pt x="50" y="69"/>
                    <a:pt x="50" y="69"/>
                    <a:pt x="50" y="69"/>
                  </a:cubicBezTo>
                  <a:cubicBezTo>
                    <a:pt x="73" y="67"/>
                    <a:pt x="91" y="49"/>
                    <a:pt x="91" y="28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3"/>
                    <a:pt x="88" y="0"/>
                    <a:pt x="86" y="0"/>
                  </a:cubicBezTo>
                  <a:close/>
                </a:path>
              </a:pathLst>
            </a:custGeom>
            <a:grp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dist"/>
              <a:endParaRPr lang="zh-CN" altLang="en-US" sz="1400">
                <a:solidFill>
                  <a:schemeClr val="bg1">
                    <a:lumMod val="6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55" name="PA_文本框 19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864114" y="3486023"/>
            <a:ext cx="1644650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齐炜林 官晓柳 张梦迪</a:t>
            </a:r>
            <a:endParaRPr lang="zh-CN" altLang="en-US" sz="12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68389" y="4186001"/>
            <a:ext cx="50072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400" dirty="0">
                <a:solidFill>
                  <a:srgbClr val="939393"/>
                </a:solidFill>
              </a:rPr>
              <a:t>部署地址：</a:t>
            </a:r>
            <a:r>
              <a:rPr lang="en-US" altLang="zh-CN" sz="1400" dirty="0">
                <a:solidFill>
                  <a:srgbClr val="939393"/>
                </a:solidFill>
              </a:rPr>
              <a:t>https://liuxiao-guan.github.io/react_music.github.io/</a:t>
            </a:r>
            <a:endParaRPr lang="zh-CN" altLang="en-US" sz="1400" dirty="0">
              <a:solidFill>
                <a:srgbClr val="939393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31" grpId="0" animBg="1"/>
      <p:bldP spid="43" grpId="0"/>
      <p:bldP spid="55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631" y="404438"/>
            <a:ext cx="1863251" cy="46466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442" y="821669"/>
            <a:ext cx="1308848" cy="4229467"/>
          </a:xfrm>
          <a:prstGeom prst="rect">
            <a:avLst/>
          </a:prstGeom>
        </p:spPr>
      </p:pic>
      <p:sp>
        <p:nvSpPr>
          <p:cNvPr id="6" name="淘宝店chenying0907 14"/>
          <p:cNvSpPr/>
          <p:nvPr/>
        </p:nvSpPr>
        <p:spPr>
          <a:xfrm>
            <a:off x="4374786" y="79753"/>
            <a:ext cx="4098374" cy="4983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8905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public: 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脚手架生成的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28905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src</a:t>
            </a: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 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存放源代码的文件夹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71805" lvl="1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components 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存放各个组件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IndexContent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是主页的内容</a:t>
            </a: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IndexTopMenu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是顶部的主菜单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Login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是登陆页面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MyFooter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是页脚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NotFound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是没有任何匹配，找不到请求的资源时跳转的页面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814705" lvl="2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ProjectRouter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负责项目的路由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71805" lvl="1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detail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存放歌曲详情相关页面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71805" lvl="1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find_music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存放发现音乐相关的页面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71805" lvl="1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my_music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存放我的音乐相关的页面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71805" lvl="1" indent="-128905"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search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存放搜索框和搜索结果相关页面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其他文件</a:t>
            </a: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:</a:t>
            </a:r>
            <a:endParaRPr lang="en-US" altLang="zh-CN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App.css,App.test.tsx,App.tsx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是组件的主文件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env.development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是项目配置文件，用于配置开发环境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en-US" altLang="zh-CN" sz="1400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index.css,index.tsx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是项目的主文件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项目结构</a:t>
            </a:r>
            <a:endParaRPr lang="zh-CN" altLang="en-US" dirty="0">
              <a:solidFill>
                <a:srgbClr val="7F7F7F"/>
              </a:solidFill>
            </a:endParaRPr>
          </a:p>
          <a:p>
            <a:endParaRPr lang="zh-CN" altLang="en-US" dirty="0">
              <a:solidFill>
                <a:srgbClr val="7F7F7F"/>
              </a:solidFill>
            </a:endParaRPr>
          </a:p>
        </p:txBody>
      </p:sp>
      <p:sp>
        <p:nvSpPr>
          <p:cNvPr id="7" name="内容占位符 6"/>
          <p:cNvSpPr>
            <a:spLocks noGrp="1"/>
          </p:cNvSpPr>
          <p:nvPr>
            <p:ph sz="quarter" idx="14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US" altLang="zh-CN" dirty="0">
                <a:solidFill>
                  <a:srgbClr val="7F7F7F"/>
                </a:solidFill>
              </a:rPr>
              <a:t>Project Construction</a:t>
            </a:r>
            <a:endParaRPr lang="en-US" altLang="zh-CN" dirty="0">
              <a:solidFill>
                <a:srgbClr val="7F7F7F"/>
              </a:solidFill>
            </a:endParaRPr>
          </a:p>
          <a:p>
            <a:endParaRPr lang="zh-CN" altLang="en-US" dirty="0">
              <a:solidFill>
                <a:srgbClr val="7F7F7F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淘宝店chenying0907 14"/>
          <p:cNvSpPr/>
          <p:nvPr/>
        </p:nvSpPr>
        <p:spPr>
          <a:xfrm>
            <a:off x="1223540" y="1635646"/>
            <a:ext cx="3348460" cy="10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项目搭建：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create-react-app</a:t>
            </a:r>
            <a:endParaRPr lang="en-US" altLang="zh-CN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项目安装：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yarn install</a:t>
            </a:r>
            <a:endParaRPr lang="en-US" altLang="zh-CN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项目运行：</a:t>
            </a:r>
            <a:r>
              <a:rPr lang="en-US" altLang="zh-CN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npm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start</a:t>
            </a:r>
            <a:endParaRPr lang="zh-CN" altLang="en-US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实现思路</a:t>
            </a:r>
            <a:endParaRPr lang="zh-CN" altLang="en-US" dirty="0">
              <a:solidFill>
                <a:srgbClr val="7F7F7F"/>
              </a:solidFill>
            </a:endParaRPr>
          </a:p>
        </p:txBody>
      </p:sp>
      <p:sp>
        <p:nvSpPr>
          <p:cNvPr id="11" name="淘宝店chenying0907 14"/>
          <p:cNvSpPr/>
          <p:nvPr/>
        </p:nvSpPr>
        <p:spPr>
          <a:xfrm>
            <a:off x="1247556" y="3003798"/>
            <a:ext cx="5484684" cy="13955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启动后项目会默认运行在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localhost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3000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端口，在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en-US" altLang="zh-CN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env.production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中封装调用的接口地址</a:t>
            </a:r>
            <a:endParaRPr lang="en-US" altLang="zh-CN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在根组件中引入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App.css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，便于风格统一、管理全局。</a:t>
            </a:r>
            <a:endParaRPr lang="en-US" altLang="zh-CN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</a:t>
            </a:r>
            <a:r>
              <a:rPr lang="en-US" altLang="zh-CN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util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中封装</a:t>
            </a:r>
            <a:r>
              <a:rPr lang="en-US" altLang="zh-CN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axios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请求对象，便于全局调用。</a:t>
            </a:r>
            <a:endParaRPr lang="en-US" altLang="zh-CN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PA_淘宝店chenying0907 21"/>
          <p:cNvGrpSpPr/>
          <p:nvPr>
            <p:custDataLst>
              <p:tags r:id="rId1"/>
            </p:custDataLst>
          </p:nvPr>
        </p:nvGrpSpPr>
        <p:grpSpPr>
          <a:xfrm>
            <a:off x="5832473" y="-21235"/>
            <a:ext cx="3311527" cy="5164735"/>
            <a:chOff x="5832473" y="-21235"/>
            <a:chExt cx="3311527" cy="5164735"/>
          </a:xfrm>
        </p:grpSpPr>
        <p:sp>
          <p:nvSpPr>
            <p:cNvPr id="10" name="淘宝店chenying0907 36"/>
            <p:cNvSpPr/>
            <p:nvPr/>
          </p:nvSpPr>
          <p:spPr bwMode="auto">
            <a:xfrm rot="16200000">
              <a:off x="7445263" y="403114"/>
              <a:ext cx="2123086" cy="1274387"/>
            </a:xfrm>
            <a:custGeom>
              <a:avLst/>
              <a:gdLst/>
              <a:ahLst/>
              <a:cxnLst/>
              <a:rect l="l" t="t" r="r" b="b"/>
              <a:pathLst>
                <a:path w="2123086" h="1274387">
                  <a:moveTo>
                    <a:pt x="0" y="252037"/>
                  </a:moveTo>
                  <a:lnTo>
                    <a:pt x="2123086" y="0"/>
                  </a:lnTo>
                  <a:lnTo>
                    <a:pt x="2123086" y="1274387"/>
                  </a:lnTo>
                  <a:lnTo>
                    <a:pt x="1182688" y="1274387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淘宝店chenying0907 37"/>
            <p:cNvSpPr/>
            <p:nvPr/>
          </p:nvSpPr>
          <p:spPr bwMode="auto">
            <a:xfrm rot="16200000">
              <a:off x="5568154" y="1183482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CF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淘宝店chenying0907 38"/>
            <p:cNvSpPr/>
            <p:nvPr/>
          </p:nvSpPr>
          <p:spPr bwMode="auto">
            <a:xfrm rot="16200000">
              <a:off x="6636541" y="2759869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E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淘宝店chenying0907 39"/>
            <p:cNvSpPr/>
            <p:nvPr/>
          </p:nvSpPr>
          <p:spPr bwMode="auto">
            <a:xfrm rot="16200000">
              <a:off x="7785893" y="3785394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PA_淘宝店chenying0907 13"/>
          <p:cNvSpPr/>
          <p:nvPr>
            <p:custDataLst>
              <p:tags r:id="rId2"/>
            </p:custDataLst>
          </p:nvPr>
        </p:nvSpPr>
        <p:spPr>
          <a:xfrm>
            <a:off x="3203847" y="1226820"/>
            <a:ext cx="5557563" cy="26898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A_文本框 16"/>
          <p:cNvSpPr txBox="1"/>
          <p:nvPr>
            <p:custDataLst>
              <p:tags r:id="rId3"/>
            </p:custDataLst>
          </p:nvPr>
        </p:nvSpPr>
        <p:spPr>
          <a:xfrm>
            <a:off x="1841644" y="2126925"/>
            <a:ext cx="899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en-US" sz="4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PA_文本框 17"/>
          <p:cNvSpPr txBox="1"/>
          <p:nvPr>
            <p:custDataLst>
              <p:tags r:id="rId4"/>
            </p:custDataLst>
          </p:nvPr>
        </p:nvSpPr>
        <p:spPr>
          <a:xfrm>
            <a:off x="3524160" y="175979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成果页展示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PA_淘宝店chenying0907 18"/>
          <p:cNvGrpSpPr/>
          <p:nvPr>
            <p:custDataLst>
              <p:tags r:id="rId5"/>
            </p:custDataLst>
          </p:nvPr>
        </p:nvGrpSpPr>
        <p:grpSpPr>
          <a:xfrm>
            <a:off x="2243226" y="2221456"/>
            <a:ext cx="528300" cy="710884"/>
            <a:chOff x="4211960" y="594800"/>
            <a:chExt cx="374475" cy="662059"/>
          </a:xfrm>
        </p:grpSpPr>
        <p:sp>
          <p:nvSpPr>
            <p:cNvPr id="20" name="直角三角形 19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>
              <a:stCxn id="20" idx="4"/>
              <a:endCxn id="20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PA_淘宝店chenying0907 23"/>
          <p:cNvSpPr/>
          <p:nvPr>
            <p:custDataLst>
              <p:tags r:id="rId6"/>
            </p:custDataLst>
          </p:nvPr>
        </p:nvSpPr>
        <p:spPr>
          <a:xfrm>
            <a:off x="3524161" y="2220096"/>
            <a:ext cx="2286000" cy="1383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主页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登录页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歌曲列表页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歌曲详情及评论页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7" grpId="0" animBg="1" autoUpdateAnimBg="0"/>
      <p:bldP spid="18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l="-4164" t="-9452" r="-5247" b="-6214"/>
          <a:stretch>
            <a:fillRect/>
          </a:stretch>
        </p:blipFill>
        <p:spPr>
          <a:xfrm>
            <a:off x="-396552" y="-740618"/>
            <a:ext cx="10836248" cy="6444056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-15383" t="-36842" r="-21573" b="-18650"/>
          <a:stretch>
            <a:fillRect/>
          </a:stretch>
        </p:blipFill>
        <p:spPr>
          <a:xfrm>
            <a:off x="-900608" y="-1244674"/>
            <a:ext cx="11732188" cy="6460182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-21171" t="-19244" r="-12662" b="-50305"/>
          <a:stretch>
            <a:fillRect/>
          </a:stretch>
        </p:blipFill>
        <p:spPr>
          <a:xfrm>
            <a:off x="-1476672" y="-452586"/>
            <a:ext cx="11305256" cy="7053707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"/>
          <a:srcRect l="-11578" r="-7253" b="-10205"/>
          <a:stretch>
            <a:fillRect/>
          </a:stretch>
        </p:blipFill>
        <p:spPr>
          <a:xfrm>
            <a:off x="-684584" y="284080"/>
            <a:ext cx="10369152" cy="4663934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600000">
            <a:off x="4419758" y="-2372868"/>
            <a:ext cx="4724242" cy="751636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600000">
            <a:off x="0" y="0"/>
            <a:ext cx="4724242" cy="7516368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1"/>
          <a:srcRect l="-2244" t="-182" r="921" b="27288"/>
          <a:stretch>
            <a:fillRect/>
          </a:stretch>
        </p:blipFill>
        <p:spPr>
          <a:xfrm>
            <a:off x="2628265" y="-5349240"/>
            <a:ext cx="3561080" cy="11305540"/>
          </a:xfrm>
          <a:prstGeom prst="rect">
            <a:avLst/>
          </a:prstGeom>
        </p:spPr>
      </p:pic>
      <p:pic>
        <p:nvPicPr>
          <p:cNvPr id="100" name="图片 99"/>
          <p:cNvPicPr/>
          <p:nvPr/>
        </p:nvPicPr>
        <p:blipFill>
          <a:blip r:embed="rId2"/>
          <a:stretch>
            <a:fillRect/>
          </a:stretch>
        </p:blipFill>
        <p:spPr>
          <a:xfrm>
            <a:off x="35560" y="51435"/>
            <a:ext cx="2857500" cy="514350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3"/>
          <a:stretch>
            <a:fillRect/>
          </a:stretch>
        </p:blipFill>
        <p:spPr>
          <a:xfrm>
            <a:off x="5868035" y="0"/>
            <a:ext cx="3275965" cy="514350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PA_淘宝店chenying0907 21"/>
          <p:cNvGrpSpPr/>
          <p:nvPr>
            <p:custDataLst>
              <p:tags r:id="rId1"/>
            </p:custDataLst>
          </p:nvPr>
        </p:nvGrpSpPr>
        <p:grpSpPr>
          <a:xfrm>
            <a:off x="5832473" y="-21235"/>
            <a:ext cx="3311527" cy="5164735"/>
            <a:chOff x="5832473" y="-21235"/>
            <a:chExt cx="3311527" cy="5164735"/>
          </a:xfrm>
        </p:grpSpPr>
        <p:sp>
          <p:nvSpPr>
            <p:cNvPr id="10" name="淘宝店chenying0907 36"/>
            <p:cNvSpPr/>
            <p:nvPr/>
          </p:nvSpPr>
          <p:spPr bwMode="auto">
            <a:xfrm rot="16200000">
              <a:off x="7445263" y="403114"/>
              <a:ext cx="2123086" cy="1274387"/>
            </a:xfrm>
            <a:custGeom>
              <a:avLst/>
              <a:gdLst/>
              <a:ahLst/>
              <a:cxnLst/>
              <a:rect l="l" t="t" r="r" b="b"/>
              <a:pathLst>
                <a:path w="2123086" h="1274387">
                  <a:moveTo>
                    <a:pt x="0" y="252037"/>
                  </a:moveTo>
                  <a:lnTo>
                    <a:pt x="2123086" y="0"/>
                  </a:lnTo>
                  <a:lnTo>
                    <a:pt x="2123086" y="1274387"/>
                  </a:lnTo>
                  <a:lnTo>
                    <a:pt x="1182688" y="1274387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淘宝店chenying0907 37"/>
            <p:cNvSpPr/>
            <p:nvPr/>
          </p:nvSpPr>
          <p:spPr bwMode="auto">
            <a:xfrm rot="16200000">
              <a:off x="5568154" y="1183482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CF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淘宝店chenying0907 38"/>
            <p:cNvSpPr/>
            <p:nvPr/>
          </p:nvSpPr>
          <p:spPr bwMode="auto">
            <a:xfrm rot="16200000">
              <a:off x="6636541" y="2759869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E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淘宝店chenying0907 39"/>
            <p:cNvSpPr/>
            <p:nvPr/>
          </p:nvSpPr>
          <p:spPr bwMode="auto">
            <a:xfrm rot="16200000">
              <a:off x="7785893" y="3785394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PA_淘宝店chenying0907 13"/>
          <p:cNvSpPr/>
          <p:nvPr>
            <p:custDataLst>
              <p:tags r:id="rId2"/>
            </p:custDataLst>
          </p:nvPr>
        </p:nvSpPr>
        <p:spPr>
          <a:xfrm>
            <a:off x="3203847" y="1226820"/>
            <a:ext cx="5557563" cy="26898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A_文本框 16"/>
          <p:cNvSpPr txBox="1"/>
          <p:nvPr>
            <p:custDataLst>
              <p:tags r:id="rId3"/>
            </p:custDataLst>
          </p:nvPr>
        </p:nvSpPr>
        <p:spPr>
          <a:xfrm>
            <a:off x="1841644" y="2126925"/>
            <a:ext cx="89939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</a:t>
            </a:r>
            <a:endParaRPr lang="zh-CN" altLang="en-US" sz="4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PA_文本框 17"/>
          <p:cNvSpPr txBox="1"/>
          <p:nvPr>
            <p:custDataLst>
              <p:tags r:id="rId4"/>
            </p:custDataLst>
          </p:nvPr>
        </p:nvSpPr>
        <p:spPr>
          <a:xfrm>
            <a:off x="3524160" y="1759791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分工以及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解决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PA_淘宝店chenying0907 18"/>
          <p:cNvGrpSpPr/>
          <p:nvPr>
            <p:custDataLst>
              <p:tags r:id="rId5"/>
            </p:custDataLst>
          </p:nvPr>
        </p:nvGrpSpPr>
        <p:grpSpPr>
          <a:xfrm>
            <a:off x="2243226" y="2221456"/>
            <a:ext cx="528300" cy="710884"/>
            <a:chOff x="4211960" y="594800"/>
            <a:chExt cx="374475" cy="662059"/>
          </a:xfrm>
        </p:grpSpPr>
        <p:sp>
          <p:nvSpPr>
            <p:cNvPr id="20" name="直角三角形 19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>
              <a:stCxn id="20" idx="4"/>
              <a:endCxn id="20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PA_淘宝店chenying0907 23"/>
          <p:cNvSpPr/>
          <p:nvPr>
            <p:custDataLst>
              <p:tags r:id="rId6"/>
            </p:custDataLst>
          </p:nvPr>
        </p:nvSpPr>
        <p:spPr>
          <a:xfrm>
            <a:off x="3524161" y="2220096"/>
            <a:ext cx="2286000" cy="7372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项目分工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问题解决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bldLvl="0" animBg="1" autoUpdateAnimBg="0"/>
      <p:bldP spid="17" grpId="0" animBg="1" autoUpdateAnimBg="0"/>
      <p:bldP spid="18" grpId="0"/>
      <p:bldP spid="2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PA_淘宝店chenying0907 9"/>
          <p:cNvGrpSpPr/>
          <p:nvPr>
            <p:custDataLst>
              <p:tags r:id="rId1"/>
            </p:custDataLst>
          </p:nvPr>
        </p:nvGrpSpPr>
        <p:grpSpPr>
          <a:xfrm>
            <a:off x="-1" y="-21236"/>
            <a:ext cx="3311528" cy="5164737"/>
            <a:chOff x="-1" y="-21236"/>
            <a:chExt cx="3311528" cy="5164737"/>
          </a:xfrm>
        </p:grpSpPr>
        <p:sp>
          <p:nvSpPr>
            <p:cNvPr id="3" name="淘宝店chenying0907 36"/>
            <p:cNvSpPr/>
            <p:nvPr/>
          </p:nvSpPr>
          <p:spPr bwMode="auto">
            <a:xfrm rot="5400000">
              <a:off x="-424350" y="3444764"/>
              <a:ext cx="2123086" cy="1274387"/>
            </a:xfrm>
            <a:custGeom>
              <a:avLst/>
              <a:gdLst/>
              <a:ahLst/>
              <a:cxnLst/>
              <a:rect l="l" t="t" r="r" b="b"/>
              <a:pathLst>
                <a:path w="2123086" h="1274387">
                  <a:moveTo>
                    <a:pt x="0" y="252037"/>
                  </a:moveTo>
                  <a:lnTo>
                    <a:pt x="2123086" y="0"/>
                  </a:lnTo>
                  <a:lnTo>
                    <a:pt x="2123086" y="1274387"/>
                  </a:lnTo>
                  <a:lnTo>
                    <a:pt x="1182688" y="12743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1" name="PA_淘宝店chenying0907 10"/>
          <p:cNvSpPr/>
          <p:nvPr>
            <p:custDataLst>
              <p:tags r:id="rId2"/>
            </p:custDataLst>
          </p:nvPr>
        </p:nvSpPr>
        <p:spPr>
          <a:xfrm>
            <a:off x="480834" y="703128"/>
            <a:ext cx="2381945" cy="3737242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PA_文本框 11"/>
          <p:cNvSpPr txBox="1"/>
          <p:nvPr>
            <p:custDataLst>
              <p:tags r:id="rId3"/>
            </p:custDataLst>
          </p:nvPr>
        </p:nvSpPr>
        <p:spPr>
          <a:xfrm>
            <a:off x="695359" y="3403384"/>
            <a:ext cx="1091848" cy="58477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zh-CN" altLang="en-US" sz="3200" dirty="0">
                <a:ln w="6350">
                  <a:noFill/>
                </a:ln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目录</a:t>
            </a:r>
            <a:endParaRPr lang="zh-CN" altLang="en-US" sz="32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" name="PA_文本框 12"/>
          <p:cNvSpPr txBox="1"/>
          <p:nvPr>
            <p:custDataLst>
              <p:tags r:id="rId4"/>
            </p:custDataLst>
          </p:nvPr>
        </p:nvSpPr>
        <p:spPr>
          <a:xfrm>
            <a:off x="695359" y="3928625"/>
            <a:ext cx="1091848" cy="276999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en-US" altLang="zh-CN" sz="1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CONTENTS</a:t>
            </a:r>
            <a:endParaRPr lang="zh-CN" altLang="en-US" sz="12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7" name="PA_文本框 16"/>
          <p:cNvSpPr txBox="1"/>
          <p:nvPr>
            <p:custDataLst>
              <p:tags r:id="rId5"/>
            </p:custDataLst>
          </p:nvPr>
        </p:nvSpPr>
        <p:spPr>
          <a:xfrm>
            <a:off x="3590034" y="384084"/>
            <a:ext cx="522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0" name="PA_淘宝店chenying0907 39"/>
          <p:cNvGrpSpPr/>
          <p:nvPr>
            <p:custDataLst>
              <p:tags r:id="rId6"/>
            </p:custDataLst>
          </p:nvPr>
        </p:nvGrpSpPr>
        <p:grpSpPr>
          <a:xfrm>
            <a:off x="3891083" y="439043"/>
            <a:ext cx="307149" cy="413301"/>
            <a:chOff x="4211960" y="594800"/>
            <a:chExt cx="374475" cy="662059"/>
          </a:xfrm>
        </p:grpSpPr>
        <p:sp>
          <p:nvSpPr>
            <p:cNvPr id="37" name="直角三角形 36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" name="直接连接符 19"/>
            <p:cNvCxnSpPr>
              <a:stCxn id="37" idx="4"/>
              <a:endCxn id="37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PA_文本框 21"/>
          <p:cNvSpPr txBox="1"/>
          <p:nvPr>
            <p:custDataLst>
              <p:tags r:id="rId7"/>
            </p:custDataLst>
          </p:nvPr>
        </p:nvSpPr>
        <p:spPr>
          <a:xfrm>
            <a:off x="3590193" y="1420075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1" name="PA_淘宝店chenying0907 40"/>
          <p:cNvGrpSpPr/>
          <p:nvPr>
            <p:custDataLst>
              <p:tags r:id="rId8"/>
            </p:custDataLst>
          </p:nvPr>
        </p:nvGrpSpPr>
        <p:grpSpPr>
          <a:xfrm>
            <a:off x="3891242" y="1475034"/>
            <a:ext cx="307149" cy="413301"/>
            <a:chOff x="4211960" y="594800"/>
            <a:chExt cx="374475" cy="662059"/>
          </a:xfrm>
        </p:grpSpPr>
        <p:sp>
          <p:nvSpPr>
            <p:cNvPr id="42" name="直角三角形 41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3" name="直接连接符 42"/>
            <p:cNvCxnSpPr>
              <a:stCxn id="42" idx="4"/>
              <a:endCxn id="42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PA_文本框 24"/>
          <p:cNvSpPr txBox="1"/>
          <p:nvPr>
            <p:custDataLst>
              <p:tags r:id="rId9"/>
            </p:custDataLst>
          </p:nvPr>
        </p:nvSpPr>
        <p:spPr>
          <a:xfrm>
            <a:off x="3695297" y="2516615"/>
            <a:ext cx="5854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44" name="PA_淘宝店chenying0907 43"/>
          <p:cNvGrpSpPr/>
          <p:nvPr>
            <p:custDataLst>
              <p:tags r:id="rId10"/>
            </p:custDataLst>
          </p:nvPr>
        </p:nvGrpSpPr>
        <p:grpSpPr>
          <a:xfrm>
            <a:off x="3996346" y="2571574"/>
            <a:ext cx="307149" cy="413301"/>
            <a:chOff x="4211960" y="594800"/>
            <a:chExt cx="374475" cy="662059"/>
          </a:xfrm>
        </p:grpSpPr>
        <p:sp>
          <p:nvSpPr>
            <p:cNvPr id="45" name="直角三角形 44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6" name="直接连接符 45"/>
            <p:cNvCxnSpPr>
              <a:stCxn id="45" idx="4"/>
              <a:endCxn id="45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0" name="文本框 69"/>
          <p:cNvSpPr txBox="1"/>
          <p:nvPr/>
        </p:nvSpPr>
        <p:spPr>
          <a:xfrm>
            <a:off x="4139738" y="411304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7F7F7F"/>
                </a:solidFill>
                <a:latin typeface="方正清刻本悦宋简体" panose="02010600030101010101" pitchFamily="2" charset="-122"/>
                <a:ea typeface="方正清刻本悦宋简体" panose="02010600030101010101" pitchFamily="2" charset="-122"/>
              </a:rPr>
              <a:t>项目介绍</a:t>
            </a:r>
            <a:endParaRPr lang="zh-CN" altLang="en-US" sz="1400" dirty="0">
              <a:solidFill>
                <a:srgbClr val="7F7F7F"/>
              </a:solidFill>
              <a:latin typeface="方正清刻本悦宋简体" panose="02010600030101010101" pitchFamily="2" charset="-122"/>
              <a:ea typeface="方正清刻本悦宋简体" panose="02010600030101010101" pitchFamily="2" charset="-122"/>
            </a:endParaRPr>
          </a:p>
        </p:txBody>
      </p:sp>
      <p:sp>
        <p:nvSpPr>
          <p:cNvPr id="71" name="淘宝店chenying0907 12"/>
          <p:cNvSpPr/>
          <p:nvPr/>
        </p:nvSpPr>
        <p:spPr>
          <a:xfrm>
            <a:off x="5350325" y="530861"/>
            <a:ext cx="183030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丨 </a:t>
            </a:r>
            <a:r>
              <a:rPr lang="en-US" altLang="zh-CN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Introduction</a:t>
            </a:r>
            <a:endParaRPr lang="zh-CN" altLang="en-US" sz="1200" dirty="0">
              <a:solidFill>
                <a:srgbClr val="7F7F7F"/>
              </a:solidFill>
              <a:latin typeface="Times New Roman" panose="02020603050405020304" pitchFamily="18" charset="0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72" name="文本框 71"/>
          <p:cNvSpPr txBox="1"/>
          <p:nvPr/>
        </p:nvSpPr>
        <p:spPr>
          <a:xfrm>
            <a:off x="4139738" y="938362"/>
            <a:ext cx="498157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使用网上开源的网易云音乐</a:t>
            </a: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练习对前端</a:t>
            </a:r>
            <a:r>
              <a:rPr lang="en-US" altLang="zh-CN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React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框架的运用。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4162182" y="1439558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7F7F7F"/>
                </a:solidFill>
                <a:latin typeface="方正清刻本悦宋简体" panose="02010600030101010101" pitchFamily="2" charset="-122"/>
                <a:ea typeface="方正清刻本悦宋简体" panose="02010600030101010101" pitchFamily="2" charset="-122"/>
              </a:rPr>
              <a:t>开发说明</a:t>
            </a:r>
            <a:endParaRPr lang="zh-CN" altLang="en-US" sz="1400" dirty="0">
              <a:solidFill>
                <a:srgbClr val="7F7F7F"/>
              </a:solidFill>
              <a:latin typeface="方正清刻本悦宋简体" panose="02010600030101010101" pitchFamily="2" charset="-122"/>
              <a:ea typeface="方正清刻本悦宋简体" panose="02010600030101010101" pitchFamily="2" charset="-122"/>
            </a:endParaRPr>
          </a:p>
        </p:txBody>
      </p:sp>
      <p:sp>
        <p:nvSpPr>
          <p:cNvPr id="76" name="淘宝店chenying0907 18"/>
          <p:cNvSpPr/>
          <p:nvPr/>
        </p:nvSpPr>
        <p:spPr>
          <a:xfrm>
            <a:off x="5383689" y="1504809"/>
            <a:ext cx="18193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丨 </a:t>
            </a:r>
            <a:r>
              <a:rPr lang="en-US" altLang="zh-CN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Coding Process</a:t>
            </a:r>
            <a:endParaRPr lang="zh-CN" altLang="en-US" sz="1200" dirty="0">
              <a:solidFill>
                <a:srgbClr val="7F7F7F"/>
              </a:solidFill>
              <a:latin typeface="Times New Roman" panose="02020603050405020304" pitchFamily="18" charset="0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4162182" y="1966616"/>
            <a:ext cx="2849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技术栈、项目组织结构、实现思路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4258568" y="2553707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7F7F7F"/>
                </a:solidFill>
                <a:latin typeface="方正清刻本悦宋简体" panose="02010600030101010101" pitchFamily="2" charset="-122"/>
                <a:ea typeface="方正清刻本悦宋简体" panose="02010600030101010101" pitchFamily="2" charset="-122"/>
              </a:rPr>
              <a:t>成果页展示</a:t>
            </a:r>
            <a:endParaRPr lang="zh-CN" altLang="en-US" sz="1400" dirty="0">
              <a:solidFill>
                <a:srgbClr val="7F7F7F"/>
              </a:solidFill>
              <a:latin typeface="方正清刻本悦宋简体" panose="02010600030101010101" pitchFamily="2" charset="-122"/>
              <a:ea typeface="方正清刻本悦宋简体" panose="02010600030101010101" pitchFamily="2" charset="-122"/>
            </a:endParaRPr>
          </a:p>
        </p:txBody>
      </p:sp>
      <p:sp>
        <p:nvSpPr>
          <p:cNvPr id="81" name="淘宝店chenying0907 28"/>
          <p:cNvSpPr/>
          <p:nvPr/>
        </p:nvSpPr>
        <p:spPr>
          <a:xfrm>
            <a:off x="5508127" y="2637063"/>
            <a:ext cx="17913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丨 </a:t>
            </a:r>
            <a:r>
              <a:rPr lang="en-US" altLang="zh-CN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Pages Display</a:t>
            </a:r>
            <a:endParaRPr lang="zh-CN" altLang="en-US" sz="1200" dirty="0">
              <a:solidFill>
                <a:srgbClr val="7F7F7F"/>
              </a:solidFill>
              <a:latin typeface="Times New Roman" panose="02020603050405020304" pitchFamily="18" charset="0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4258568" y="3080765"/>
            <a:ext cx="51612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包括搜索歌曲、展示搜索到的歌曲列表、歌曲详情等页面展示。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" name="PA_文本框 24"/>
          <p:cNvSpPr txBox="1"/>
          <p:nvPr>
            <p:custDataLst>
              <p:tags r:id="rId11"/>
            </p:custDataLst>
          </p:nvPr>
        </p:nvSpPr>
        <p:spPr>
          <a:xfrm>
            <a:off x="3622907" y="3596750"/>
            <a:ext cx="5842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04</a:t>
            </a:r>
            <a:endParaRPr lang="zh-CN" altLang="en-US" sz="2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7" name="PA_淘宝店chenying0907 43"/>
          <p:cNvGrpSpPr/>
          <p:nvPr>
            <p:custDataLst>
              <p:tags r:id="rId12"/>
            </p:custDataLst>
          </p:nvPr>
        </p:nvGrpSpPr>
        <p:grpSpPr>
          <a:xfrm>
            <a:off x="3923956" y="3651709"/>
            <a:ext cx="307149" cy="413301"/>
            <a:chOff x="4211960" y="594800"/>
            <a:chExt cx="374475" cy="662059"/>
          </a:xfrm>
        </p:grpSpPr>
        <p:sp>
          <p:nvSpPr>
            <p:cNvPr id="8" name="直角三角形 7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>
              <a:stCxn id="8" idx="4"/>
              <a:endCxn id="8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文本框 13"/>
          <p:cNvSpPr txBox="1"/>
          <p:nvPr/>
        </p:nvSpPr>
        <p:spPr>
          <a:xfrm>
            <a:off x="4186178" y="3633842"/>
            <a:ext cx="2214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dirty="0">
                <a:solidFill>
                  <a:srgbClr val="7F7F7F"/>
                </a:solidFill>
                <a:latin typeface="方正清刻本悦宋简体" panose="02010600030101010101" pitchFamily="2" charset="-122"/>
                <a:ea typeface="方正清刻本悦宋简体" panose="02010600030101010101" pitchFamily="2" charset="-122"/>
              </a:rPr>
              <a:t>分工以及</a:t>
            </a:r>
            <a:r>
              <a:rPr lang="zh-CN" altLang="en-US" sz="2000" dirty="0">
                <a:solidFill>
                  <a:srgbClr val="7F7F7F"/>
                </a:solidFill>
                <a:latin typeface="方正清刻本悦宋简体" panose="02010600030101010101" pitchFamily="2" charset="-122"/>
                <a:ea typeface="方正清刻本悦宋简体" panose="02010600030101010101" pitchFamily="2" charset="-122"/>
              </a:rPr>
              <a:t>问题解决</a:t>
            </a:r>
            <a:endParaRPr lang="zh-CN" altLang="en-US" sz="2000" dirty="0">
              <a:solidFill>
                <a:srgbClr val="7F7F7F"/>
              </a:solidFill>
              <a:latin typeface="方正清刻本悦宋简体" panose="02010600030101010101" pitchFamily="2" charset="-122"/>
              <a:ea typeface="方正清刻本悦宋简体" panose="02010600030101010101" pitchFamily="2" charset="-122"/>
            </a:endParaRPr>
          </a:p>
        </p:txBody>
      </p:sp>
      <p:sp>
        <p:nvSpPr>
          <p:cNvPr id="15" name="淘宝店chenying0907 28"/>
          <p:cNvSpPr/>
          <p:nvPr/>
        </p:nvSpPr>
        <p:spPr>
          <a:xfrm>
            <a:off x="6299972" y="3719103"/>
            <a:ext cx="1791334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丨 </a:t>
            </a:r>
            <a:r>
              <a:rPr lang="en-US" altLang="zh-CN" sz="1200" dirty="0">
                <a:solidFill>
                  <a:srgbClr val="7F7F7F"/>
                </a:solidFill>
                <a:latin typeface="Times New Roman" panose="02020603050405020304" pitchFamily="18" charset="0"/>
                <a:ea typeface="微软雅黑 Light" panose="020B0502040204020203" pitchFamily="34" charset="-122"/>
                <a:cs typeface="Times New Roman" panose="02020603050405020304" pitchFamily="18" charset="0"/>
              </a:rPr>
              <a:t>Division and Solution</a:t>
            </a:r>
            <a:endParaRPr lang="zh-CN" altLang="en-US" sz="1200" dirty="0">
              <a:solidFill>
                <a:srgbClr val="7F7F7F"/>
              </a:solidFill>
              <a:latin typeface="Times New Roman" panose="02020603050405020304" pitchFamily="18" charset="0"/>
              <a:ea typeface="微软雅黑 Light" panose="020B0502040204020203" pitchFamily="34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4186178" y="4160900"/>
            <a:ext cx="28498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各成员分工以及开发过程</a:t>
            </a:r>
            <a:r>
              <a:rPr lang="zh-CN" altLang="en-US" sz="1400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问题解决</a:t>
            </a:r>
            <a:endParaRPr lang="zh-CN" altLang="en-US" sz="1400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8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9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0000"/>
                            </p:stCondLst>
                            <p:childTnLst>
                              <p:par>
                                <p:cTn id="9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 autoUpdateAnimBg="0"/>
      <p:bldP spid="12" grpId="0" animBg="1" autoUpdateAnimBg="0"/>
      <p:bldP spid="13" grpId="0"/>
      <p:bldP spid="17" grpId="0"/>
      <p:bldP spid="22" grpId="0"/>
      <p:bldP spid="25" grpId="0"/>
      <p:bldP spid="70" grpId="0"/>
      <p:bldP spid="71" grpId="0"/>
      <p:bldP spid="72" grpId="0"/>
      <p:bldP spid="75" grpId="0"/>
      <p:bldP spid="76" grpId="0"/>
      <p:bldP spid="77" grpId="0"/>
      <p:bldP spid="80" grpId="0"/>
      <p:bldP spid="81" grpId="0"/>
      <p:bldP spid="82" grpId="0"/>
      <p:bldP spid="2" grpId="0"/>
      <p:bldP spid="14" grpId="0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PA_任意多边形 8"/>
          <p:cNvSpPr/>
          <p:nvPr>
            <p:custDataLst>
              <p:tags r:id="rId1"/>
            </p:custDataLst>
          </p:nvPr>
        </p:nvSpPr>
        <p:spPr bwMode="auto">
          <a:xfrm>
            <a:off x="5220335" y="1347237"/>
            <a:ext cx="2452688" cy="1384727"/>
          </a:xfrm>
          <a:custGeom>
            <a:avLst/>
            <a:gdLst>
              <a:gd name="T0" fmla="*/ 840 w 840"/>
              <a:gd name="T1" fmla="*/ 474 h 474"/>
              <a:gd name="T2" fmla="*/ 819 w 840"/>
              <a:gd name="T3" fmla="*/ 357 h 474"/>
              <a:gd name="T4" fmla="*/ 803 w 840"/>
              <a:gd name="T5" fmla="*/ 386 h 474"/>
              <a:gd name="T6" fmla="*/ 486 w 840"/>
              <a:gd name="T7" fmla="*/ 181 h 474"/>
              <a:gd name="T8" fmla="*/ 417 w 840"/>
              <a:gd name="T9" fmla="*/ 188 h 474"/>
              <a:gd name="T10" fmla="*/ 209 w 840"/>
              <a:gd name="T11" fmla="*/ 0 h 474"/>
              <a:gd name="T12" fmla="*/ 0 w 840"/>
              <a:gd name="T13" fmla="*/ 209 h 474"/>
              <a:gd name="T14" fmla="*/ 160 w 840"/>
              <a:gd name="T15" fmla="*/ 412 h 474"/>
              <a:gd name="T16" fmla="*/ 174 w 840"/>
              <a:gd name="T17" fmla="*/ 415 h 474"/>
              <a:gd name="T18" fmla="*/ 179 w 840"/>
              <a:gd name="T19" fmla="*/ 405 h 474"/>
              <a:gd name="T20" fmla="*/ 183 w 840"/>
              <a:gd name="T21" fmla="*/ 398 h 474"/>
              <a:gd name="T22" fmla="*/ 186 w 840"/>
              <a:gd name="T23" fmla="*/ 393 h 474"/>
              <a:gd name="T24" fmla="*/ 192 w 840"/>
              <a:gd name="T25" fmla="*/ 383 h 474"/>
              <a:gd name="T26" fmla="*/ 195 w 840"/>
              <a:gd name="T27" fmla="*/ 378 h 474"/>
              <a:gd name="T28" fmla="*/ 199 w 840"/>
              <a:gd name="T29" fmla="*/ 371 h 474"/>
              <a:gd name="T30" fmla="*/ 205 w 840"/>
              <a:gd name="T31" fmla="*/ 363 h 474"/>
              <a:gd name="T32" fmla="*/ 209 w 840"/>
              <a:gd name="T33" fmla="*/ 357 h 474"/>
              <a:gd name="T34" fmla="*/ 213 w 840"/>
              <a:gd name="T35" fmla="*/ 352 h 474"/>
              <a:gd name="T36" fmla="*/ 221 w 840"/>
              <a:gd name="T37" fmla="*/ 343 h 474"/>
              <a:gd name="T38" fmla="*/ 224 w 840"/>
              <a:gd name="T39" fmla="*/ 338 h 474"/>
              <a:gd name="T40" fmla="*/ 229 w 840"/>
              <a:gd name="T41" fmla="*/ 332 h 474"/>
              <a:gd name="T42" fmla="*/ 233 w 840"/>
              <a:gd name="T43" fmla="*/ 328 h 474"/>
              <a:gd name="T44" fmla="*/ 242 w 840"/>
              <a:gd name="T45" fmla="*/ 319 h 474"/>
              <a:gd name="T46" fmla="*/ 245 w 840"/>
              <a:gd name="T47" fmla="*/ 316 h 474"/>
              <a:gd name="T48" fmla="*/ 255 w 840"/>
              <a:gd name="T49" fmla="*/ 306 h 474"/>
              <a:gd name="T50" fmla="*/ 258 w 840"/>
              <a:gd name="T51" fmla="*/ 303 h 474"/>
              <a:gd name="T52" fmla="*/ 265 w 840"/>
              <a:gd name="T53" fmla="*/ 298 h 474"/>
              <a:gd name="T54" fmla="*/ 268 w 840"/>
              <a:gd name="T55" fmla="*/ 296 h 474"/>
              <a:gd name="T56" fmla="*/ 279 w 840"/>
              <a:gd name="T57" fmla="*/ 286 h 474"/>
              <a:gd name="T58" fmla="*/ 282 w 840"/>
              <a:gd name="T59" fmla="*/ 284 h 474"/>
              <a:gd name="T60" fmla="*/ 305 w 840"/>
              <a:gd name="T61" fmla="*/ 268 h 474"/>
              <a:gd name="T62" fmla="*/ 307 w 840"/>
              <a:gd name="T63" fmla="*/ 267 h 474"/>
              <a:gd name="T64" fmla="*/ 322 w 840"/>
              <a:gd name="T65" fmla="*/ 259 h 474"/>
              <a:gd name="T66" fmla="*/ 324 w 840"/>
              <a:gd name="T67" fmla="*/ 258 h 474"/>
              <a:gd name="T68" fmla="*/ 350 w 840"/>
              <a:gd name="T69" fmla="*/ 245 h 474"/>
              <a:gd name="T70" fmla="*/ 351 w 840"/>
              <a:gd name="T71" fmla="*/ 244 h 474"/>
              <a:gd name="T72" fmla="*/ 368 w 840"/>
              <a:gd name="T73" fmla="*/ 237 h 474"/>
              <a:gd name="T74" fmla="*/ 369 w 840"/>
              <a:gd name="T75" fmla="*/ 237 h 474"/>
              <a:gd name="T76" fmla="*/ 397 w 840"/>
              <a:gd name="T77" fmla="*/ 228 h 474"/>
              <a:gd name="T78" fmla="*/ 399 w 840"/>
              <a:gd name="T79" fmla="*/ 227 h 474"/>
              <a:gd name="T80" fmla="*/ 418 w 840"/>
              <a:gd name="T81" fmla="*/ 223 h 474"/>
              <a:gd name="T82" fmla="*/ 492 w 840"/>
              <a:gd name="T83" fmla="*/ 215 h 474"/>
              <a:gd name="T84" fmla="*/ 796 w 840"/>
              <a:gd name="T85" fmla="*/ 389 h 474"/>
              <a:gd name="T86" fmla="*/ 757 w 840"/>
              <a:gd name="T87" fmla="*/ 389 h 474"/>
              <a:gd name="T88" fmla="*/ 840 w 840"/>
              <a:gd name="T89" fmla="*/ 474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0" h="474">
                <a:moveTo>
                  <a:pt x="840" y="474"/>
                </a:moveTo>
                <a:cubicBezTo>
                  <a:pt x="819" y="357"/>
                  <a:pt x="819" y="357"/>
                  <a:pt x="819" y="357"/>
                </a:cubicBezTo>
                <a:cubicBezTo>
                  <a:pt x="803" y="386"/>
                  <a:pt x="803" y="386"/>
                  <a:pt x="803" y="386"/>
                </a:cubicBezTo>
                <a:cubicBezTo>
                  <a:pt x="748" y="265"/>
                  <a:pt x="627" y="181"/>
                  <a:pt x="486" y="181"/>
                </a:cubicBezTo>
                <a:cubicBezTo>
                  <a:pt x="463" y="181"/>
                  <a:pt x="440" y="183"/>
                  <a:pt x="417" y="188"/>
                </a:cubicBezTo>
                <a:cubicBezTo>
                  <a:pt x="407" y="82"/>
                  <a:pt x="318" y="0"/>
                  <a:pt x="209" y="0"/>
                </a:cubicBezTo>
                <a:cubicBezTo>
                  <a:pt x="94" y="0"/>
                  <a:pt x="0" y="93"/>
                  <a:pt x="0" y="209"/>
                </a:cubicBezTo>
                <a:cubicBezTo>
                  <a:pt x="0" y="307"/>
                  <a:pt x="68" y="389"/>
                  <a:pt x="160" y="412"/>
                </a:cubicBezTo>
                <a:cubicBezTo>
                  <a:pt x="164" y="413"/>
                  <a:pt x="169" y="414"/>
                  <a:pt x="174" y="415"/>
                </a:cubicBezTo>
                <a:cubicBezTo>
                  <a:pt x="176" y="411"/>
                  <a:pt x="177" y="408"/>
                  <a:pt x="179" y="405"/>
                </a:cubicBezTo>
                <a:cubicBezTo>
                  <a:pt x="180" y="403"/>
                  <a:pt x="181" y="401"/>
                  <a:pt x="183" y="398"/>
                </a:cubicBezTo>
                <a:cubicBezTo>
                  <a:pt x="184" y="397"/>
                  <a:pt x="185" y="395"/>
                  <a:pt x="186" y="393"/>
                </a:cubicBezTo>
                <a:cubicBezTo>
                  <a:pt x="188" y="390"/>
                  <a:pt x="190" y="386"/>
                  <a:pt x="192" y="383"/>
                </a:cubicBezTo>
                <a:cubicBezTo>
                  <a:pt x="193" y="381"/>
                  <a:pt x="194" y="380"/>
                  <a:pt x="195" y="378"/>
                </a:cubicBezTo>
                <a:cubicBezTo>
                  <a:pt x="196" y="376"/>
                  <a:pt x="198" y="374"/>
                  <a:pt x="199" y="371"/>
                </a:cubicBezTo>
                <a:cubicBezTo>
                  <a:pt x="201" y="369"/>
                  <a:pt x="203" y="366"/>
                  <a:pt x="205" y="363"/>
                </a:cubicBezTo>
                <a:cubicBezTo>
                  <a:pt x="206" y="361"/>
                  <a:pt x="208" y="359"/>
                  <a:pt x="209" y="357"/>
                </a:cubicBezTo>
                <a:cubicBezTo>
                  <a:pt x="211" y="355"/>
                  <a:pt x="212" y="354"/>
                  <a:pt x="213" y="352"/>
                </a:cubicBezTo>
                <a:cubicBezTo>
                  <a:pt x="215" y="349"/>
                  <a:pt x="218" y="346"/>
                  <a:pt x="221" y="343"/>
                </a:cubicBezTo>
                <a:cubicBezTo>
                  <a:pt x="222" y="341"/>
                  <a:pt x="223" y="340"/>
                  <a:pt x="224" y="338"/>
                </a:cubicBezTo>
                <a:cubicBezTo>
                  <a:pt x="226" y="336"/>
                  <a:pt x="228" y="334"/>
                  <a:pt x="229" y="332"/>
                </a:cubicBezTo>
                <a:cubicBezTo>
                  <a:pt x="231" y="331"/>
                  <a:pt x="232" y="330"/>
                  <a:pt x="233" y="328"/>
                </a:cubicBezTo>
                <a:cubicBezTo>
                  <a:pt x="236" y="325"/>
                  <a:pt x="239" y="322"/>
                  <a:pt x="242" y="319"/>
                </a:cubicBezTo>
                <a:cubicBezTo>
                  <a:pt x="243" y="318"/>
                  <a:pt x="244" y="317"/>
                  <a:pt x="245" y="316"/>
                </a:cubicBezTo>
                <a:cubicBezTo>
                  <a:pt x="249" y="312"/>
                  <a:pt x="252" y="309"/>
                  <a:pt x="255" y="306"/>
                </a:cubicBezTo>
                <a:cubicBezTo>
                  <a:pt x="256" y="305"/>
                  <a:pt x="257" y="304"/>
                  <a:pt x="258" y="303"/>
                </a:cubicBezTo>
                <a:cubicBezTo>
                  <a:pt x="261" y="301"/>
                  <a:pt x="263" y="300"/>
                  <a:pt x="265" y="298"/>
                </a:cubicBezTo>
                <a:cubicBezTo>
                  <a:pt x="266" y="297"/>
                  <a:pt x="267" y="296"/>
                  <a:pt x="268" y="296"/>
                </a:cubicBezTo>
                <a:cubicBezTo>
                  <a:pt x="271" y="292"/>
                  <a:pt x="275" y="289"/>
                  <a:pt x="279" y="286"/>
                </a:cubicBezTo>
                <a:cubicBezTo>
                  <a:pt x="280" y="285"/>
                  <a:pt x="281" y="285"/>
                  <a:pt x="282" y="284"/>
                </a:cubicBezTo>
                <a:cubicBezTo>
                  <a:pt x="290" y="279"/>
                  <a:pt x="297" y="273"/>
                  <a:pt x="305" y="268"/>
                </a:cubicBezTo>
                <a:cubicBezTo>
                  <a:pt x="306" y="268"/>
                  <a:pt x="306" y="268"/>
                  <a:pt x="307" y="267"/>
                </a:cubicBezTo>
                <a:cubicBezTo>
                  <a:pt x="312" y="264"/>
                  <a:pt x="317" y="261"/>
                  <a:pt x="322" y="259"/>
                </a:cubicBezTo>
                <a:cubicBezTo>
                  <a:pt x="322" y="258"/>
                  <a:pt x="323" y="258"/>
                  <a:pt x="324" y="258"/>
                </a:cubicBezTo>
                <a:cubicBezTo>
                  <a:pt x="332" y="253"/>
                  <a:pt x="341" y="249"/>
                  <a:pt x="350" y="245"/>
                </a:cubicBezTo>
                <a:cubicBezTo>
                  <a:pt x="350" y="245"/>
                  <a:pt x="350" y="244"/>
                  <a:pt x="351" y="244"/>
                </a:cubicBezTo>
                <a:cubicBezTo>
                  <a:pt x="357" y="242"/>
                  <a:pt x="362" y="239"/>
                  <a:pt x="368" y="237"/>
                </a:cubicBezTo>
                <a:cubicBezTo>
                  <a:pt x="368" y="237"/>
                  <a:pt x="369" y="237"/>
                  <a:pt x="369" y="237"/>
                </a:cubicBezTo>
                <a:cubicBezTo>
                  <a:pt x="378" y="234"/>
                  <a:pt x="388" y="230"/>
                  <a:pt x="397" y="228"/>
                </a:cubicBezTo>
                <a:cubicBezTo>
                  <a:pt x="398" y="228"/>
                  <a:pt x="398" y="228"/>
                  <a:pt x="399" y="227"/>
                </a:cubicBezTo>
                <a:cubicBezTo>
                  <a:pt x="405" y="226"/>
                  <a:pt x="411" y="224"/>
                  <a:pt x="418" y="223"/>
                </a:cubicBezTo>
                <a:cubicBezTo>
                  <a:pt x="442" y="218"/>
                  <a:pt x="466" y="215"/>
                  <a:pt x="492" y="215"/>
                </a:cubicBezTo>
                <a:cubicBezTo>
                  <a:pt x="621" y="215"/>
                  <a:pt x="735" y="285"/>
                  <a:pt x="796" y="389"/>
                </a:cubicBezTo>
                <a:cubicBezTo>
                  <a:pt x="757" y="389"/>
                  <a:pt x="757" y="389"/>
                  <a:pt x="757" y="389"/>
                </a:cubicBezTo>
                <a:lnTo>
                  <a:pt x="840" y="47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441" name="PA_任意多边形 9"/>
          <p:cNvSpPr/>
          <p:nvPr>
            <p:custDataLst>
              <p:tags r:id="rId2"/>
            </p:custDataLst>
          </p:nvPr>
        </p:nvSpPr>
        <p:spPr bwMode="auto">
          <a:xfrm>
            <a:off x="7108825" y="1347235"/>
            <a:ext cx="1397000" cy="2451857"/>
          </a:xfrm>
          <a:custGeom>
            <a:avLst/>
            <a:gdLst>
              <a:gd name="T0" fmla="*/ 0 w 478"/>
              <a:gd name="T1" fmla="*/ 839 h 839"/>
              <a:gd name="T2" fmla="*/ 117 w 478"/>
              <a:gd name="T3" fmla="*/ 818 h 839"/>
              <a:gd name="T4" fmla="*/ 88 w 478"/>
              <a:gd name="T5" fmla="*/ 802 h 839"/>
              <a:gd name="T6" fmla="*/ 295 w 478"/>
              <a:gd name="T7" fmla="*/ 487 h 839"/>
              <a:gd name="T8" fmla="*/ 288 w 478"/>
              <a:gd name="T9" fmla="*/ 418 h 839"/>
              <a:gd name="T10" fmla="*/ 477 w 478"/>
              <a:gd name="T11" fmla="*/ 211 h 839"/>
              <a:gd name="T12" fmla="*/ 269 w 478"/>
              <a:gd name="T13" fmla="*/ 1 h 839"/>
              <a:gd name="T14" fmla="*/ 66 w 478"/>
              <a:gd name="T15" fmla="*/ 159 h 839"/>
              <a:gd name="T16" fmla="*/ 62 w 478"/>
              <a:gd name="T17" fmla="*/ 174 h 839"/>
              <a:gd name="T18" fmla="*/ 72 w 478"/>
              <a:gd name="T19" fmla="*/ 178 h 839"/>
              <a:gd name="T20" fmla="*/ 79 w 478"/>
              <a:gd name="T21" fmla="*/ 182 h 839"/>
              <a:gd name="T22" fmla="*/ 84 w 478"/>
              <a:gd name="T23" fmla="*/ 185 h 839"/>
              <a:gd name="T24" fmla="*/ 94 w 478"/>
              <a:gd name="T25" fmla="*/ 191 h 839"/>
              <a:gd name="T26" fmla="*/ 99 w 478"/>
              <a:gd name="T27" fmla="*/ 194 h 839"/>
              <a:gd name="T28" fmla="*/ 106 w 478"/>
              <a:gd name="T29" fmla="*/ 198 h 839"/>
              <a:gd name="T30" fmla="*/ 114 w 478"/>
              <a:gd name="T31" fmla="*/ 204 h 839"/>
              <a:gd name="T32" fmla="*/ 120 w 478"/>
              <a:gd name="T33" fmla="*/ 209 h 839"/>
              <a:gd name="T34" fmla="*/ 125 w 478"/>
              <a:gd name="T35" fmla="*/ 212 h 839"/>
              <a:gd name="T36" fmla="*/ 134 w 478"/>
              <a:gd name="T37" fmla="*/ 220 h 839"/>
              <a:gd name="T38" fmla="*/ 139 w 478"/>
              <a:gd name="T39" fmla="*/ 224 h 839"/>
              <a:gd name="T40" fmla="*/ 145 w 478"/>
              <a:gd name="T41" fmla="*/ 229 h 839"/>
              <a:gd name="T42" fmla="*/ 148 w 478"/>
              <a:gd name="T43" fmla="*/ 233 h 839"/>
              <a:gd name="T44" fmla="*/ 158 w 478"/>
              <a:gd name="T45" fmla="*/ 242 h 839"/>
              <a:gd name="T46" fmla="*/ 161 w 478"/>
              <a:gd name="T47" fmla="*/ 245 h 839"/>
              <a:gd name="T48" fmla="*/ 171 w 478"/>
              <a:gd name="T49" fmla="*/ 255 h 839"/>
              <a:gd name="T50" fmla="*/ 173 w 478"/>
              <a:gd name="T51" fmla="*/ 258 h 839"/>
              <a:gd name="T52" fmla="*/ 179 w 478"/>
              <a:gd name="T53" fmla="*/ 265 h 839"/>
              <a:gd name="T54" fmla="*/ 181 w 478"/>
              <a:gd name="T55" fmla="*/ 267 h 839"/>
              <a:gd name="T56" fmla="*/ 190 w 478"/>
              <a:gd name="T57" fmla="*/ 279 h 839"/>
              <a:gd name="T58" fmla="*/ 193 w 478"/>
              <a:gd name="T59" fmla="*/ 282 h 839"/>
              <a:gd name="T60" fmla="*/ 208 w 478"/>
              <a:gd name="T61" fmla="*/ 305 h 839"/>
              <a:gd name="T62" fmla="*/ 209 w 478"/>
              <a:gd name="T63" fmla="*/ 307 h 839"/>
              <a:gd name="T64" fmla="*/ 218 w 478"/>
              <a:gd name="T65" fmla="*/ 322 h 839"/>
              <a:gd name="T66" fmla="*/ 219 w 478"/>
              <a:gd name="T67" fmla="*/ 324 h 839"/>
              <a:gd name="T68" fmla="*/ 231 w 478"/>
              <a:gd name="T69" fmla="*/ 350 h 839"/>
              <a:gd name="T70" fmla="*/ 232 w 478"/>
              <a:gd name="T71" fmla="*/ 351 h 839"/>
              <a:gd name="T72" fmla="*/ 239 w 478"/>
              <a:gd name="T73" fmla="*/ 368 h 839"/>
              <a:gd name="T74" fmla="*/ 239 w 478"/>
              <a:gd name="T75" fmla="*/ 369 h 839"/>
              <a:gd name="T76" fmla="*/ 248 w 478"/>
              <a:gd name="T77" fmla="*/ 397 h 839"/>
              <a:gd name="T78" fmla="*/ 249 w 478"/>
              <a:gd name="T79" fmla="*/ 399 h 839"/>
              <a:gd name="T80" fmla="*/ 253 w 478"/>
              <a:gd name="T81" fmla="*/ 418 h 839"/>
              <a:gd name="T82" fmla="*/ 261 w 478"/>
              <a:gd name="T83" fmla="*/ 492 h 839"/>
              <a:gd name="T84" fmla="*/ 85 w 478"/>
              <a:gd name="T85" fmla="*/ 795 h 839"/>
              <a:gd name="T86" fmla="*/ 85 w 478"/>
              <a:gd name="T87" fmla="*/ 757 h 839"/>
              <a:gd name="T88" fmla="*/ 0 w 478"/>
              <a:gd name="T89" fmla="*/ 839 h 8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78" h="839">
                <a:moveTo>
                  <a:pt x="0" y="839"/>
                </a:moveTo>
                <a:cubicBezTo>
                  <a:pt x="117" y="818"/>
                  <a:pt x="117" y="818"/>
                  <a:pt x="117" y="818"/>
                </a:cubicBezTo>
                <a:cubicBezTo>
                  <a:pt x="88" y="802"/>
                  <a:pt x="88" y="802"/>
                  <a:pt x="88" y="802"/>
                </a:cubicBezTo>
                <a:cubicBezTo>
                  <a:pt x="210" y="748"/>
                  <a:pt x="294" y="628"/>
                  <a:pt x="295" y="487"/>
                </a:cubicBezTo>
                <a:cubicBezTo>
                  <a:pt x="295" y="463"/>
                  <a:pt x="293" y="440"/>
                  <a:pt x="288" y="418"/>
                </a:cubicBezTo>
                <a:cubicBezTo>
                  <a:pt x="394" y="408"/>
                  <a:pt x="477" y="319"/>
                  <a:pt x="477" y="211"/>
                </a:cubicBezTo>
                <a:cubicBezTo>
                  <a:pt x="478" y="95"/>
                  <a:pt x="385" y="1"/>
                  <a:pt x="269" y="1"/>
                </a:cubicBezTo>
                <a:cubicBezTo>
                  <a:pt x="171" y="0"/>
                  <a:pt x="88" y="68"/>
                  <a:pt x="66" y="159"/>
                </a:cubicBezTo>
                <a:cubicBezTo>
                  <a:pt x="64" y="164"/>
                  <a:pt x="63" y="169"/>
                  <a:pt x="62" y="174"/>
                </a:cubicBezTo>
                <a:cubicBezTo>
                  <a:pt x="66" y="175"/>
                  <a:pt x="69" y="177"/>
                  <a:pt x="72" y="178"/>
                </a:cubicBezTo>
                <a:cubicBezTo>
                  <a:pt x="74" y="180"/>
                  <a:pt x="76" y="181"/>
                  <a:pt x="79" y="182"/>
                </a:cubicBezTo>
                <a:cubicBezTo>
                  <a:pt x="80" y="183"/>
                  <a:pt x="82" y="184"/>
                  <a:pt x="84" y="185"/>
                </a:cubicBezTo>
                <a:cubicBezTo>
                  <a:pt x="87" y="187"/>
                  <a:pt x="91" y="189"/>
                  <a:pt x="94" y="191"/>
                </a:cubicBezTo>
                <a:cubicBezTo>
                  <a:pt x="96" y="192"/>
                  <a:pt x="97" y="193"/>
                  <a:pt x="99" y="194"/>
                </a:cubicBezTo>
                <a:cubicBezTo>
                  <a:pt x="101" y="196"/>
                  <a:pt x="103" y="197"/>
                  <a:pt x="106" y="198"/>
                </a:cubicBezTo>
                <a:cubicBezTo>
                  <a:pt x="108" y="200"/>
                  <a:pt x="111" y="202"/>
                  <a:pt x="114" y="204"/>
                </a:cubicBezTo>
                <a:cubicBezTo>
                  <a:pt x="116" y="206"/>
                  <a:pt x="118" y="207"/>
                  <a:pt x="120" y="209"/>
                </a:cubicBezTo>
                <a:cubicBezTo>
                  <a:pt x="122" y="210"/>
                  <a:pt x="123" y="211"/>
                  <a:pt x="125" y="212"/>
                </a:cubicBezTo>
                <a:cubicBezTo>
                  <a:pt x="128" y="215"/>
                  <a:pt x="131" y="218"/>
                  <a:pt x="134" y="220"/>
                </a:cubicBezTo>
                <a:cubicBezTo>
                  <a:pt x="136" y="221"/>
                  <a:pt x="137" y="223"/>
                  <a:pt x="139" y="224"/>
                </a:cubicBezTo>
                <a:cubicBezTo>
                  <a:pt x="141" y="226"/>
                  <a:pt x="143" y="227"/>
                  <a:pt x="145" y="229"/>
                </a:cubicBezTo>
                <a:cubicBezTo>
                  <a:pt x="146" y="230"/>
                  <a:pt x="147" y="231"/>
                  <a:pt x="148" y="233"/>
                </a:cubicBezTo>
                <a:cubicBezTo>
                  <a:pt x="152" y="236"/>
                  <a:pt x="155" y="239"/>
                  <a:pt x="158" y="242"/>
                </a:cubicBezTo>
                <a:cubicBezTo>
                  <a:pt x="159" y="243"/>
                  <a:pt x="160" y="244"/>
                  <a:pt x="161" y="245"/>
                </a:cubicBezTo>
                <a:cubicBezTo>
                  <a:pt x="164" y="248"/>
                  <a:pt x="168" y="252"/>
                  <a:pt x="171" y="255"/>
                </a:cubicBezTo>
                <a:cubicBezTo>
                  <a:pt x="172" y="256"/>
                  <a:pt x="172" y="257"/>
                  <a:pt x="173" y="258"/>
                </a:cubicBezTo>
                <a:cubicBezTo>
                  <a:pt x="175" y="260"/>
                  <a:pt x="177" y="263"/>
                  <a:pt x="179" y="265"/>
                </a:cubicBezTo>
                <a:cubicBezTo>
                  <a:pt x="180" y="266"/>
                  <a:pt x="180" y="267"/>
                  <a:pt x="181" y="267"/>
                </a:cubicBezTo>
                <a:cubicBezTo>
                  <a:pt x="184" y="271"/>
                  <a:pt x="187" y="275"/>
                  <a:pt x="190" y="279"/>
                </a:cubicBezTo>
                <a:cubicBezTo>
                  <a:pt x="191" y="280"/>
                  <a:pt x="192" y="281"/>
                  <a:pt x="193" y="282"/>
                </a:cubicBezTo>
                <a:cubicBezTo>
                  <a:pt x="198" y="290"/>
                  <a:pt x="203" y="297"/>
                  <a:pt x="208" y="305"/>
                </a:cubicBezTo>
                <a:cubicBezTo>
                  <a:pt x="208" y="306"/>
                  <a:pt x="209" y="306"/>
                  <a:pt x="209" y="307"/>
                </a:cubicBezTo>
                <a:cubicBezTo>
                  <a:pt x="212" y="312"/>
                  <a:pt x="215" y="317"/>
                  <a:pt x="218" y="322"/>
                </a:cubicBezTo>
                <a:cubicBezTo>
                  <a:pt x="218" y="322"/>
                  <a:pt x="218" y="323"/>
                  <a:pt x="219" y="324"/>
                </a:cubicBezTo>
                <a:cubicBezTo>
                  <a:pt x="223" y="332"/>
                  <a:pt x="228" y="341"/>
                  <a:pt x="231" y="350"/>
                </a:cubicBezTo>
                <a:cubicBezTo>
                  <a:pt x="232" y="350"/>
                  <a:pt x="232" y="351"/>
                  <a:pt x="232" y="351"/>
                </a:cubicBezTo>
                <a:cubicBezTo>
                  <a:pt x="234" y="357"/>
                  <a:pt x="237" y="362"/>
                  <a:pt x="239" y="368"/>
                </a:cubicBezTo>
                <a:cubicBezTo>
                  <a:pt x="239" y="369"/>
                  <a:pt x="239" y="369"/>
                  <a:pt x="239" y="369"/>
                </a:cubicBezTo>
                <a:cubicBezTo>
                  <a:pt x="243" y="378"/>
                  <a:pt x="246" y="388"/>
                  <a:pt x="248" y="397"/>
                </a:cubicBezTo>
                <a:cubicBezTo>
                  <a:pt x="248" y="398"/>
                  <a:pt x="249" y="398"/>
                  <a:pt x="249" y="399"/>
                </a:cubicBezTo>
                <a:cubicBezTo>
                  <a:pt x="250" y="405"/>
                  <a:pt x="252" y="412"/>
                  <a:pt x="253" y="418"/>
                </a:cubicBezTo>
                <a:cubicBezTo>
                  <a:pt x="258" y="442"/>
                  <a:pt x="261" y="467"/>
                  <a:pt x="261" y="492"/>
                </a:cubicBezTo>
                <a:cubicBezTo>
                  <a:pt x="260" y="622"/>
                  <a:pt x="190" y="734"/>
                  <a:pt x="85" y="795"/>
                </a:cubicBezTo>
                <a:cubicBezTo>
                  <a:pt x="85" y="757"/>
                  <a:pt x="85" y="757"/>
                  <a:pt x="85" y="757"/>
                </a:cubicBezTo>
                <a:lnTo>
                  <a:pt x="0" y="83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442" name="PA_任意多边形 10"/>
          <p:cNvSpPr/>
          <p:nvPr>
            <p:custDataLst>
              <p:tags r:id="rId3"/>
            </p:custDataLst>
          </p:nvPr>
        </p:nvSpPr>
        <p:spPr bwMode="auto">
          <a:xfrm>
            <a:off x="6026150" y="3354456"/>
            <a:ext cx="2487613" cy="1329147"/>
          </a:xfrm>
          <a:custGeom>
            <a:avLst/>
            <a:gdLst>
              <a:gd name="T0" fmla="*/ 0 w 852"/>
              <a:gd name="T1" fmla="*/ 0 h 455"/>
              <a:gd name="T2" fmla="*/ 25 w 852"/>
              <a:gd name="T3" fmla="*/ 115 h 455"/>
              <a:gd name="T4" fmla="*/ 40 w 852"/>
              <a:gd name="T5" fmla="*/ 87 h 455"/>
              <a:gd name="T6" fmla="*/ 364 w 852"/>
              <a:gd name="T7" fmla="*/ 280 h 455"/>
              <a:gd name="T8" fmla="*/ 432 w 852"/>
              <a:gd name="T9" fmla="*/ 271 h 455"/>
              <a:gd name="T10" fmla="*/ 647 w 852"/>
              <a:gd name="T11" fmla="*/ 451 h 455"/>
              <a:gd name="T12" fmla="*/ 848 w 852"/>
              <a:gd name="T13" fmla="*/ 235 h 455"/>
              <a:gd name="T14" fmla="*/ 682 w 852"/>
              <a:gd name="T15" fmla="*/ 38 h 455"/>
              <a:gd name="T16" fmla="*/ 667 w 852"/>
              <a:gd name="T17" fmla="*/ 35 h 455"/>
              <a:gd name="T18" fmla="*/ 662 w 852"/>
              <a:gd name="T19" fmla="*/ 45 h 455"/>
              <a:gd name="T20" fmla="*/ 659 w 852"/>
              <a:gd name="T21" fmla="*/ 52 h 455"/>
              <a:gd name="T22" fmla="*/ 656 w 852"/>
              <a:gd name="T23" fmla="*/ 57 h 455"/>
              <a:gd name="T24" fmla="*/ 651 w 852"/>
              <a:gd name="T25" fmla="*/ 67 h 455"/>
              <a:gd name="T26" fmla="*/ 648 w 852"/>
              <a:gd name="T27" fmla="*/ 73 h 455"/>
              <a:gd name="T28" fmla="*/ 644 w 852"/>
              <a:gd name="T29" fmla="*/ 79 h 455"/>
              <a:gd name="T30" fmla="*/ 638 w 852"/>
              <a:gd name="T31" fmla="*/ 88 h 455"/>
              <a:gd name="T32" fmla="*/ 634 w 852"/>
              <a:gd name="T33" fmla="*/ 94 h 455"/>
              <a:gd name="T34" fmla="*/ 631 w 852"/>
              <a:gd name="T35" fmla="*/ 99 h 455"/>
              <a:gd name="T36" fmla="*/ 623 w 852"/>
              <a:gd name="T37" fmla="*/ 109 h 455"/>
              <a:gd name="T38" fmla="*/ 620 w 852"/>
              <a:gd name="T39" fmla="*/ 113 h 455"/>
              <a:gd name="T40" fmla="*/ 615 w 852"/>
              <a:gd name="T41" fmla="*/ 119 h 455"/>
              <a:gd name="T42" fmla="*/ 611 w 852"/>
              <a:gd name="T43" fmla="*/ 123 h 455"/>
              <a:gd name="T44" fmla="*/ 603 w 852"/>
              <a:gd name="T45" fmla="*/ 133 h 455"/>
              <a:gd name="T46" fmla="*/ 600 w 852"/>
              <a:gd name="T47" fmla="*/ 137 h 455"/>
              <a:gd name="T48" fmla="*/ 590 w 852"/>
              <a:gd name="T49" fmla="*/ 147 h 455"/>
              <a:gd name="T50" fmla="*/ 587 w 852"/>
              <a:gd name="T51" fmla="*/ 149 h 455"/>
              <a:gd name="T52" fmla="*/ 581 w 852"/>
              <a:gd name="T53" fmla="*/ 155 h 455"/>
              <a:gd name="T54" fmla="*/ 578 w 852"/>
              <a:gd name="T55" fmla="*/ 157 h 455"/>
              <a:gd name="T56" fmla="*/ 566 w 852"/>
              <a:gd name="T57" fmla="*/ 167 h 455"/>
              <a:gd name="T58" fmla="*/ 564 w 852"/>
              <a:gd name="T59" fmla="*/ 170 h 455"/>
              <a:gd name="T60" fmla="*/ 541 w 852"/>
              <a:gd name="T61" fmla="*/ 186 h 455"/>
              <a:gd name="T62" fmla="*/ 540 w 852"/>
              <a:gd name="T63" fmla="*/ 187 h 455"/>
              <a:gd name="T64" fmla="*/ 525 w 852"/>
              <a:gd name="T65" fmla="*/ 196 h 455"/>
              <a:gd name="T66" fmla="*/ 523 w 852"/>
              <a:gd name="T67" fmla="*/ 197 h 455"/>
              <a:gd name="T68" fmla="*/ 498 w 852"/>
              <a:gd name="T69" fmla="*/ 211 h 455"/>
              <a:gd name="T70" fmla="*/ 497 w 852"/>
              <a:gd name="T71" fmla="*/ 212 h 455"/>
              <a:gd name="T72" fmla="*/ 480 w 852"/>
              <a:gd name="T73" fmla="*/ 219 h 455"/>
              <a:gd name="T74" fmla="*/ 479 w 852"/>
              <a:gd name="T75" fmla="*/ 220 h 455"/>
              <a:gd name="T76" fmla="*/ 451 w 852"/>
              <a:gd name="T77" fmla="*/ 230 h 455"/>
              <a:gd name="T78" fmla="*/ 449 w 852"/>
              <a:gd name="T79" fmla="*/ 230 h 455"/>
              <a:gd name="T80" fmla="*/ 430 w 852"/>
              <a:gd name="T81" fmla="*/ 236 h 455"/>
              <a:gd name="T82" fmla="*/ 357 w 852"/>
              <a:gd name="T83" fmla="*/ 246 h 455"/>
              <a:gd name="T84" fmla="*/ 47 w 852"/>
              <a:gd name="T85" fmla="*/ 83 h 455"/>
              <a:gd name="T86" fmla="*/ 85 w 852"/>
              <a:gd name="T87" fmla="*/ 82 h 455"/>
              <a:gd name="T88" fmla="*/ 0 w 852"/>
              <a:gd name="T89" fmla="*/ 0 h 4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52" h="455">
                <a:moveTo>
                  <a:pt x="0" y="0"/>
                </a:moveTo>
                <a:cubicBezTo>
                  <a:pt x="25" y="115"/>
                  <a:pt x="25" y="115"/>
                  <a:pt x="25" y="115"/>
                </a:cubicBezTo>
                <a:cubicBezTo>
                  <a:pt x="40" y="87"/>
                  <a:pt x="40" y="87"/>
                  <a:pt x="40" y="87"/>
                </a:cubicBezTo>
                <a:cubicBezTo>
                  <a:pt x="98" y="205"/>
                  <a:pt x="223" y="285"/>
                  <a:pt x="364" y="280"/>
                </a:cubicBezTo>
                <a:cubicBezTo>
                  <a:pt x="387" y="279"/>
                  <a:pt x="410" y="276"/>
                  <a:pt x="432" y="271"/>
                </a:cubicBezTo>
                <a:cubicBezTo>
                  <a:pt x="447" y="376"/>
                  <a:pt x="539" y="455"/>
                  <a:pt x="647" y="451"/>
                </a:cubicBezTo>
                <a:cubicBezTo>
                  <a:pt x="762" y="447"/>
                  <a:pt x="852" y="350"/>
                  <a:pt x="848" y="235"/>
                </a:cubicBezTo>
                <a:cubicBezTo>
                  <a:pt x="845" y="137"/>
                  <a:pt x="774" y="57"/>
                  <a:pt x="682" y="38"/>
                </a:cubicBezTo>
                <a:cubicBezTo>
                  <a:pt x="677" y="37"/>
                  <a:pt x="672" y="36"/>
                  <a:pt x="667" y="35"/>
                </a:cubicBezTo>
                <a:cubicBezTo>
                  <a:pt x="665" y="38"/>
                  <a:pt x="664" y="42"/>
                  <a:pt x="662" y="45"/>
                </a:cubicBezTo>
                <a:cubicBezTo>
                  <a:pt x="661" y="47"/>
                  <a:pt x="660" y="49"/>
                  <a:pt x="659" y="52"/>
                </a:cubicBezTo>
                <a:cubicBezTo>
                  <a:pt x="658" y="53"/>
                  <a:pt x="657" y="55"/>
                  <a:pt x="656" y="57"/>
                </a:cubicBezTo>
                <a:cubicBezTo>
                  <a:pt x="655" y="61"/>
                  <a:pt x="653" y="64"/>
                  <a:pt x="651" y="67"/>
                </a:cubicBezTo>
                <a:cubicBezTo>
                  <a:pt x="650" y="69"/>
                  <a:pt x="649" y="71"/>
                  <a:pt x="648" y="73"/>
                </a:cubicBezTo>
                <a:cubicBezTo>
                  <a:pt x="646" y="75"/>
                  <a:pt x="645" y="77"/>
                  <a:pt x="644" y="79"/>
                </a:cubicBezTo>
                <a:cubicBezTo>
                  <a:pt x="642" y="82"/>
                  <a:pt x="640" y="85"/>
                  <a:pt x="638" y="88"/>
                </a:cubicBezTo>
                <a:cubicBezTo>
                  <a:pt x="637" y="90"/>
                  <a:pt x="635" y="92"/>
                  <a:pt x="634" y="94"/>
                </a:cubicBezTo>
                <a:cubicBezTo>
                  <a:pt x="633" y="96"/>
                  <a:pt x="632" y="97"/>
                  <a:pt x="631" y="99"/>
                </a:cubicBezTo>
                <a:cubicBezTo>
                  <a:pt x="628" y="102"/>
                  <a:pt x="626" y="106"/>
                  <a:pt x="623" y="109"/>
                </a:cubicBezTo>
                <a:cubicBezTo>
                  <a:pt x="622" y="110"/>
                  <a:pt x="621" y="112"/>
                  <a:pt x="620" y="113"/>
                </a:cubicBezTo>
                <a:cubicBezTo>
                  <a:pt x="618" y="115"/>
                  <a:pt x="617" y="117"/>
                  <a:pt x="615" y="119"/>
                </a:cubicBezTo>
                <a:cubicBezTo>
                  <a:pt x="614" y="121"/>
                  <a:pt x="613" y="122"/>
                  <a:pt x="611" y="123"/>
                </a:cubicBezTo>
                <a:cubicBezTo>
                  <a:pt x="609" y="127"/>
                  <a:pt x="606" y="130"/>
                  <a:pt x="603" y="133"/>
                </a:cubicBezTo>
                <a:cubicBezTo>
                  <a:pt x="602" y="134"/>
                  <a:pt x="601" y="135"/>
                  <a:pt x="600" y="137"/>
                </a:cubicBezTo>
                <a:cubicBezTo>
                  <a:pt x="596" y="140"/>
                  <a:pt x="593" y="143"/>
                  <a:pt x="590" y="147"/>
                </a:cubicBezTo>
                <a:cubicBezTo>
                  <a:pt x="589" y="147"/>
                  <a:pt x="588" y="148"/>
                  <a:pt x="587" y="149"/>
                </a:cubicBezTo>
                <a:cubicBezTo>
                  <a:pt x="585" y="151"/>
                  <a:pt x="583" y="153"/>
                  <a:pt x="581" y="155"/>
                </a:cubicBezTo>
                <a:cubicBezTo>
                  <a:pt x="580" y="156"/>
                  <a:pt x="579" y="157"/>
                  <a:pt x="578" y="157"/>
                </a:cubicBezTo>
                <a:cubicBezTo>
                  <a:pt x="574" y="161"/>
                  <a:pt x="570" y="164"/>
                  <a:pt x="566" y="167"/>
                </a:cubicBezTo>
                <a:cubicBezTo>
                  <a:pt x="566" y="168"/>
                  <a:pt x="565" y="169"/>
                  <a:pt x="564" y="170"/>
                </a:cubicBezTo>
                <a:cubicBezTo>
                  <a:pt x="556" y="175"/>
                  <a:pt x="549" y="181"/>
                  <a:pt x="541" y="186"/>
                </a:cubicBezTo>
                <a:cubicBezTo>
                  <a:pt x="541" y="186"/>
                  <a:pt x="540" y="187"/>
                  <a:pt x="540" y="187"/>
                </a:cubicBezTo>
                <a:cubicBezTo>
                  <a:pt x="535" y="190"/>
                  <a:pt x="530" y="193"/>
                  <a:pt x="525" y="196"/>
                </a:cubicBezTo>
                <a:cubicBezTo>
                  <a:pt x="525" y="197"/>
                  <a:pt x="524" y="197"/>
                  <a:pt x="523" y="197"/>
                </a:cubicBezTo>
                <a:cubicBezTo>
                  <a:pt x="515" y="202"/>
                  <a:pt x="507" y="207"/>
                  <a:pt x="498" y="211"/>
                </a:cubicBezTo>
                <a:cubicBezTo>
                  <a:pt x="497" y="211"/>
                  <a:pt x="497" y="212"/>
                  <a:pt x="497" y="212"/>
                </a:cubicBezTo>
                <a:cubicBezTo>
                  <a:pt x="491" y="214"/>
                  <a:pt x="485" y="217"/>
                  <a:pt x="480" y="219"/>
                </a:cubicBezTo>
                <a:cubicBezTo>
                  <a:pt x="479" y="219"/>
                  <a:pt x="479" y="220"/>
                  <a:pt x="479" y="220"/>
                </a:cubicBezTo>
                <a:cubicBezTo>
                  <a:pt x="470" y="223"/>
                  <a:pt x="460" y="227"/>
                  <a:pt x="451" y="230"/>
                </a:cubicBezTo>
                <a:cubicBezTo>
                  <a:pt x="450" y="230"/>
                  <a:pt x="450" y="230"/>
                  <a:pt x="449" y="230"/>
                </a:cubicBezTo>
                <a:cubicBezTo>
                  <a:pt x="443" y="232"/>
                  <a:pt x="437" y="234"/>
                  <a:pt x="430" y="236"/>
                </a:cubicBezTo>
                <a:cubicBezTo>
                  <a:pt x="407" y="242"/>
                  <a:pt x="382" y="245"/>
                  <a:pt x="357" y="246"/>
                </a:cubicBezTo>
                <a:cubicBezTo>
                  <a:pt x="227" y="251"/>
                  <a:pt x="112" y="185"/>
                  <a:pt x="47" y="83"/>
                </a:cubicBezTo>
                <a:cubicBezTo>
                  <a:pt x="85" y="82"/>
                  <a:pt x="85" y="82"/>
                  <a:pt x="85" y="8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443" name="PA_任意多边形 11"/>
          <p:cNvSpPr/>
          <p:nvPr>
            <p:custDataLst>
              <p:tags r:id="rId4"/>
            </p:custDataLst>
          </p:nvPr>
        </p:nvSpPr>
        <p:spPr bwMode="auto">
          <a:xfrm>
            <a:off x="5214939" y="2198399"/>
            <a:ext cx="1336675" cy="2485204"/>
          </a:xfrm>
          <a:custGeom>
            <a:avLst/>
            <a:gdLst>
              <a:gd name="T0" fmla="*/ 458 w 458"/>
              <a:gd name="T1" fmla="*/ 0 h 851"/>
              <a:gd name="T2" fmla="*/ 342 w 458"/>
              <a:gd name="T3" fmla="*/ 25 h 851"/>
              <a:gd name="T4" fmla="*/ 371 w 458"/>
              <a:gd name="T5" fmla="*/ 40 h 851"/>
              <a:gd name="T6" fmla="*/ 176 w 458"/>
              <a:gd name="T7" fmla="*/ 362 h 851"/>
              <a:gd name="T8" fmla="*/ 185 w 458"/>
              <a:gd name="T9" fmla="*/ 431 h 851"/>
              <a:gd name="T10" fmla="*/ 4 w 458"/>
              <a:gd name="T11" fmla="*/ 645 h 851"/>
              <a:gd name="T12" fmla="*/ 219 w 458"/>
              <a:gd name="T13" fmla="*/ 847 h 851"/>
              <a:gd name="T14" fmla="*/ 417 w 458"/>
              <a:gd name="T15" fmla="*/ 682 h 851"/>
              <a:gd name="T16" fmla="*/ 420 w 458"/>
              <a:gd name="T17" fmla="*/ 667 h 851"/>
              <a:gd name="T18" fmla="*/ 410 w 458"/>
              <a:gd name="T19" fmla="*/ 662 h 851"/>
              <a:gd name="T20" fmla="*/ 403 w 458"/>
              <a:gd name="T21" fmla="*/ 659 h 851"/>
              <a:gd name="T22" fmla="*/ 398 w 458"/>
              <a:gd name="T23" fmla="*/ 656 h 851"/>
              <a:gd name="T24" fmla="*/ 387 w 458"/>
              <a:gd name="T25" fmla="*/ 651 h 851"/>
              <a:gd name="T26" fmla="*/ 382 w 458"/>
              <a:gd name="T27" fmla="*/ 647 h 851"/>
              <a:gd name="T28" fmla="*/ 376 w 458"/>
              <a:gd name="T29" fmla="*/ 644 h 851"/>
              <a:gd name="T30" fmla="*/ 367 w 458"/>
              <a:gd name="T31" fmla="*/ 638 h 851"/>
              <a:gd name="T32" fmla="*/ 361 w 458"/>
              <a:gd name="T33" fmla="*/ 634 h 851"/>
              <a:gd name="T34" fmla="*/ 356 w 458"/>
              <a:gd name="T35" fmla="*/ 630 h 851"/>
              <a:gd name="T36" fmla="*/ 346 w 458"/>
              <a:gd name="T37" fmla="*/ 623 h 851"/>
              <a:gd name="T38" fmla="*/ 342 w 458"/>
              <a:gd name="T39" fmla="*/ 619 h 851"/>
              <a:gd name="T40" fmla="*/ 336 w 458"/>
              <a:gd name="T41" fmla="*/ 614 h 851"/>
              <a:gd name="T42" fmla="*/ 332 w 458"/>
              <a:gd name="T43" fmla="*/ 611 h 851"/>
              <a:gd name="T44" fmla="*/ 322 w 458"/>
              <a:gd name="T45" fmla="*/ 602 h 851"/>
              <a:gd name="T46" fmla="*/ 318 w 458"/>
              <a:gd name="T47" fmla="*/ 599 h 851"/>
              <a:gd name="T48" fmla="*/ 309 w 458"/>
              <a:gd name="T49" fmla="*/ 589 h 851"/>
              <a:gd name="T50" fmla="*/ 306 w 458"/>
              <a:gd name="T51" fmla="*/ 586 h 851"/>
              <a:gd name="T52" fmla="*/ 300 w 458"/>
              <a:gd name="T53" fmla="*/ 580 h 851"/>
              <a:gd name="T54" fmla="*/ 298 w 458"/>
              <a:gd name="T55" fmla="*/ 577 h 851"/>
              <a:gd name="T56" fmla="*/ 288 w 458"/>
              <a:gd name="T57" fmla="*/ 566 h 851"/>
              <a:gd name="T58" fmla="*/ 286 w 458"/>
              <a:gd name="T59" fmla="*/ 563 h 851"/>
              <a:gd name="T60" fmla="*/ 269 w 458"/>
              <a:gd name="T61" fmla="*/ 541 h 851"/>
              <a:gd name="T62" fmla="*/ 268 w 458"/>
              <a:gd name="T63" fmla="*/ 539 h 851"/>
              <a:gd name="T64" fmla="*/ 259 w 458"/>
              <a:gd name="T65" fmla="*/ 524 h 851"/>
              <a:gd name="T66" fmla="*/ 258 w 458"/>
              <a:gd name="T67" fmla="*/ 522 h 851"/>
              <a:gd name="T68" fmla="*/ 244 w 458"/>
              <a:gd name="T69" fmla="*/ 497 h 851"/>
              <a:gd name="T70" fmla="*/ 244 w 458"/>
              <a:gd name="T71" fmla="*/ 496 h 851"/>
              <a:gd name="T72" fmla="*/ 236 w 458"/>
              <a:gd name="T73" fmla="*/ 479 h 851"/>
              <a:gd name="T74" fmla="*/ 236 w 458"/>
              <a:gd name="T75" fmla="*/ 478 h 851"/>
              <a:gd name="T76" fmla="*/ 226 w 458"/>
              <a:gd name="T77" fmla="*/ 450 h 851"/>
              <a:gd name="T78" fmla="*/ 225 w 458"/>
              <a:gd name="T79" fmla="*/ 448 h 851"/>
              <a:gd name="T80" fmla="*/ 220 w 458"/>
              <a:gd name="T81" fmla="*/ 429 h 851"/>
              <a:gd name="T82" fmla="*/ 210 w 458"/>
              <a:gd name="T83" fmla="*/ 356 h 851"/>
              <a:gd name="T84" fmla="*/ 375 w 458"/>
              <a:gd name="T85" fmla="*/ 47 h 851"/>
              <a:gd name="T86" fmla="*/ 376 w 458"/>
              <a:gd name="T87" fmla="*/ 85 h 851"/>
              <a:gd name="T88" fmla="*/ 458 w 458"/>
              <a:gd name="T89" fmla="*/ 0 h 8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58" h="851">
                <a:moveTo>
                  <a:pt x="458" y="0"/>
                </a:moveTo>
                <a:cubicBezTo>
                  <a:pt x="342" y="25"/>
                  <a:pt x="342" y="25"/>
                  <a:pt x="342" y="25"/>
                </a:cubicBezTo>
                <a:cubicBezTo>
                  <a:pt x="371" y="40"/>
                  <a:pt x="371" y="40"/>
                  <a:pt x="371" y="40"/>
                </a:cubicBezTo>
                <a:cubicBezTo>
                  <a:pt x="252" y="98"/>
                  <a:pt x="172" y="221"/>
                  <a:pt x="176" y="362"/>
                </a:cubicBezTo>
                <a:cubicBezTo>
                  <a:pt x="177" y="386"/>
                  <a:pt x="180" y="409"/>
                  <a:pt x="185" y="431"/>
                </a:cubicBezTo>
                <a:cubicBezTo>
                  <a:pt x="80" y="445"/>
                  <a:pt x="0" y="537"/>
                  <a:pt x="4" y="645"/>
                </a:cubicBezTo>
                <a:cubicBezTo>
                  <a:pt x="7" y="760"/>
                  <a:pt x="104" y="851"/>
                  <a:pt x="219" y="847"/>
                </a:cubicBezTo>
                <a:cubicBezTo>
                  <a:pt x="317" y="844"/>
                  <a:pt x="397" y="774"/>
                  <a:pt x="417" y="682"/>
                </a:cubicBezTo>
                <a:cubicBezTo>
                  <a:pt x="418" y="677"/>
                  <a:pt x="419" y="672"/>
                  <a:pt x="420" y="667"/>
                </a:cubicBezTo>
                <a:cubicBezTo>
                  <a:pt x="416" y="665"/>
                  <a:pt x="413" y="664"/>
                  <a:pt x="410" y="662"/>
                </a:cubicBezTo>
                <a:cubicBezTo>
                  <a:pt x="408" y="661"/>
                  <a:pt x="405" y="660"/>
                  <a:pt x="403" y="659"/>
                </a:cubicBezTo>
                <a:cubicBezTo>
                  <a:pt x="401" y="658"/>
                  <a:pt x="399" y="657"/>
                  <a:pt x="398" y="656"/>
                </a:cubicBezTo>
                <a:cubicBezTo>
                  <a:pt x="394" y="654"/>
                  <a:pt x="391" y="652"/>
                  <a:pt x="387" y="651"/>
                </a:cubicBezTo>
                <a:cubicBezTo>
                  <a:pt x="386" y="650"/>
                  <a:pt x="384" y="649"/>
                  <a:pt x="382" y="647"/>
                </a:cubicBezTo>
                <a:cubicBezTo>
                  <a:pt x="380" y="646"/>
                  <a:pt x="378" y="645"/>
                  <a:pt x="376" y="644"/>
                </a:cubicBezTo>
                <a:cubicBezTo>
                  <a:pt x="373" y="642"/>
                  <a:pt x="370" y="640"/>
                  <a:pt x="367" y="638"/>
                </a:cubicBezTo>
                <a:cubicBezTo>
                  <a:pt x="365" y="636"/>
                  <a:pt x="363" y="635"/>
                  <a:pt x="361" y="634"/>
                </a:cubicBezTo>
                <a:cubicBezTo>
                  <a:pt x="359" y="632"/>
                  <a:pt x="357" y="631"/>
                  <a:pt x="356" y="630"/>
                </a:cubicBezTo>
                <a:cubicBezTo>
                  <a:pt x="353" y="628"/>
                  <a:pt x="349" y="625"/>
                  <a:pt x="346" y="623"/>
                </a:cubicBezTo>
                <a:cubicBezTo>
                  <a:pt x="345" y="622"/>
                  <a:pt x="343" y="621"/>
                  <a:pt x="342" y="619"/>
                </a:cubicBezTo>
                <a:cubicBezTo>
                  <a:pt x="340" y="618"/>
                  <a:pt x="338" y="616"/>
                  <a:pt x="336" y="614"/>
                </a:cubicBezTo>
                <a:cubicBezTo>
                  <a:pt x="334" y="613"/>
                  <a:pt x="333" y="612"/>
                  <a:pt x="332" y="611"/>
                </a:cubicBezTo>
                <a:cubicBezTo>
                  <a:pt x="328" y="608"/>
                  <a:pt x="325" y="605"/>
                  <a:pt x="322" y="602"/>
                </a:cubicBezTo>
                <a:cubicBezTo>
                  <a:pt x="321" y="601"/>
                  <a:pt x="320" y="600"/>
                  <a:pt x="318" y="599"/>
                </a:cubicBezTo>
                <a:cubicBezTo>
                  <a:pt x="315" y="596"/>
                  <a:pt x="312" y="593"/>
                  <a:pt x="309" y="589"/>
                </a:cubicBezTo>
                <a:cubicBezTo>
                  <a:pt x="308" y="588"/>
                  <a:pt x="307" y="587"/>
                  <a:pt x="306" y="586"/>
                </a:cubicBezTo>
                <a:cubicBezTo>
                  <a:pt x="304" y="584"/>
                  <a:pt x="302" y="582"/>
                  <a:pt x="300" y="580"/>
                </a:cubicBezTo>
                <a:cubicBezTo>
                  <a:pt x="299" y="579"/>
                  <a:pt x="298" y="578"/>
                  <a:pt x="298" y="577"/>
                </a:cubicBezTo>
                <a:cubicBezTo>
                  <a:pt x="294" y="574"/>
                  <a:pt x="291" y="570"/>
                  <a:pt x="288" y="566"/>
                </a:cubicBezTo>
                <a:cubicBezTo>
                  <a:pt x="287" y="565"/>
                  <a:pt x="286" y="564"/>
                  <a:pt x="286" y="563"/>
                </a:cubicBezTo>
                <a:cubicBezTo>
                  <a:pt x="280" y="556"/>
                  <a:pt x="274" y="548"/>
                  <a:pt x="269" y="541"/>
                </a:cubicBezTo>
                <a:cubicBezTo>
                  <a:pt x="269" y="540"/>
                  <a:pt x="268" y="539"/>
                  <a:pt x="268" y="539"/>
                </a:cubicBezTo>
                <a:cubicBezTo>
                  <a:pt x="265" y="534"/>
                  <a:pt x="262" y="529"/>
                  <a:pt x="259" y="524"/>
                </a:cubicBezTo>
                <a:cubicBezTo>
                  <a:pt x="259" y="524"/>
                  <a:pt x="258" y="523"/>
                  <a:pt x="258" y="522"/>
                </a:cubicBezTo>
                <a:cubicBezTo>
                  <a:pt x="253" y="514"/>
                  <a:pt x="249" y="506"/>
                  <a:pt x="244" y="497"/>
                </a:cubicBezTo>
                <a:cubicBezTo>
                  <a:pt x="244" y="497"/>
                  <a:pt x="244" y="496"/>
                  <a:pt x="244" y="496"/>
                </a:cubicBezTo>
                <a:cubicBezTo>
                  <a:pt x="241" y="490"/>
                  <a:pt x="239" y="484"/>
                  <a:pt x="236" y="479"/>
                </a:cubicBezTo>
                <a:cubicBezTo>
                  <a:pt x="236" y="478"/>
                  <a:pt x="236" y="478"/>
                  <a:pt x="236" y="478"/>
                </a:cubicBezTo>
                <a:cubicBezTo>
                  <a:pt x="232" y="469"/>
                  <a:pt x="229" y="459"/>
                  <a:pt x="226" y="450"/>
                </a:cubicBezTo>
                <a:cubicBezTo>
                  <a:pt x="226" y="449"/>
                  <a:pt x="226" y="449"/>
                  <a:pt x="225" y="448"/>
                </a:cubicBezTo>
                <a:cubicBezTo>
                  <a:pt x="223" y="442"/>
                  <a:pt x="222" y="436"/>
                  <a:pt x="220" y="429"/>
                </a:cubicBezTo>
                <a:cubicBezTo>
                  <a:pt x="214" y="406"/>
                  <a:pt x="211" y="381"/>
                  <a:pt x="210" y="356"/>
                </a:cubicBezTo>
                <a:cubicBezTo>
                  <a:pt x="206" y="226"/>
                  <a:pt x="272" y="111"/>
                  <a:pt x="375" y="47"/>
                </a:cubicBezTo>
                <a:cubicBezTo>
                  <a:pt x="376" y="85"/>
                  <a:pt x="376" y="85"/>
                  <a:pt x="376" y="85"/>
                </a:cubicBezTo>
                <a:lnTo>
                  <a:pt x="458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444" name="PA_椭圆 12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283325" y="2474709"/>
            <a:ext cx="1074738" cy="1075069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445" name="PA_任意多边形 13"/>
          <p:cNvSpPr>
            <a:spLocks noEditPoints="1"/>
          </p:cNvSpPr>
          <p:nvPr>
            <p:custDataLst>
              <p:tags r:id="rId6"/>
            </p:custDataLst>
          </p:nvPr>
        </p:nvSpPr>
        <p:spPr bwMode="auto">
          <a:xfrm>
            <a:off x="7800975" y="3870551"/>
            <a:ext cx="266700" cy="300131"/>
          </a:xfrm>
          <a:custGeom>
            <a:avLst/>
            <a:gdLst>
              <a:gd name="T0" fmla="*/ 85 w 91"/>
              <a:gd name="T1" fmla="*/ 0 h 103"/>
              <a:gd name="T2" fmla="*/ 7 w 91"/>
              <a:gd name="T3" fmla="*/ 0 h 103"/>
              <a:gd name="T4" fmla="*/ 0 w 91"/>
              <a:gd name="T5" fmla="*/ 6 h 103"/>
              <a:gd name="T6" fmla="*/ 0 w 91"/>
              <a:gd name="T7" fmla="*/ 97 h 103"/>
              <a:gd name="T8" fmla="*/ 7 w 91"/>
              <a:gd name="T9" fmla="*/ 103 h 103"/>
              <a:gd name="T10" fmla="*/ 85 w 91"/>
              <a:gd name="T11" fmla="*/ 103 h 103"/>
              <a:gd name="T12" fmla="*/ 91 w 91"/>
              <a:gd name="T13" fmla="*/ 97 h 103"/>
              <a:gd name="T14" fmla="*/ 91 w 91"/>
              <a:gd name="T15" fmla="*/ 6 h 103"/>
              <a:gd name="T16" fmla="*/ 85 w 91"/>
              <a:gd name="T17" fmla="*/ 0 h 103"/>
              <a:gd name="T18" fmla="*/ 13 w 91"/>
              <a:gd name="T19" fmla="*/ 6 h 103"/>
              <a:gd name="T20" fmla="*/ 20 w 91"/>
              <a:gd name="T21" fmla="*/ 13 h 103"/>
              <a:gd name="T22" fmla="*/ 13 w 91"/>
              <a:gd name="T23" fmla="*/ 19 h 103"/>
              <a:gd name="T24" fmla="*/ 7 w 91"/>
              <a:gd name="T25" fmla="*/ 13 h 103"/>
              <a:gd name="T26" fmla="*/ 13 w 91"/>
              <a:gd name="T27" fmla="*/ 6 h 103"/>
              <a:gd name="T28" fmla="*/ 85 w 91"/>
              <a:gd name="T29" fmla="*/ 97 h 103"/>
              <a:gd name="T30" fmla="*/ 7 w 91"/>
              <a:gd name="T31" fmla="*/ 97 h 103"/>
              <a:gd name="T32" fmla="*/ 7 w 91"/>
              <a:gd name="T33" fmla="*/ 26 h 103"/>
              <a:gd name="T34" fmla="*/ 85 w 91"/>
              <a:gd name="T35" fmla="*/ 26 h 103"/>
              <a:gd name="T36" fmla="*/ 85 w 91"/>
              <a:gd name="T37" fmla="*/ 97 h 103"/>
              <a:gd name="T38" fmla="*/ 78 w 91"/>
              <a:gd name="T39" fmla="*/ 19 h 103"/>
              <a:gd name="T40" fmla="*/ 72 w 91"/>
              <a:gd name="T41" fmla="*/ 13 h 103"/>
              <a:gd name="T42" fmla="*/ 78 w 91"/>
              <a:gd name="T43" fmla="*/ 6 h 103"/>
              <a:gd name="T44" fmla="*/ 85 w 91"/>
              <a:gd name="T45" fmla="*/ 13 h 103"/>
              <a:gd name="T46" fmla="*/ 78 w 91"/>
              <a:gd name="T47" fmla="*/ 19 h 103"/>
              <a:gd name="T48" fmla="*/ 13 w 91"/>
              <a:gd name="T49" fmla="*/ 42 h 103"/>
              <a:gd name="T50" fmla="*/ 17 w 91"/>
              <a:gd name="T51" fmla="*/ 39 h 103"/>
              <a:gd name="T52" fmla="*/ 75 w 91"/>
              <a:gd name="T53" fmla="*/ 39 h 103"/>
              <a:gd name="T54" fmla="*/ 78 w 91"/>
              <a:gd name="T55" fmla="*/ 42 h 103"/>
              <a:gd name="T56" fmla="*/ 75 w 91"/>
              <a:gd name="T57" fmla="*/ 45 h 103"/>
              <a:gd name="T58" fmla="*/ 17 w 91"/>
              <a:gd name="T59" fmla="*/ 45 h 103"/>
              <a:gd name="T60" fmla="*/ 13 w 91"/>
              <a:gd name="T61" fmla="*/ 42 h 103"/>
              <a:gd name="T62" fmla="*/ 13 w 91"/>
              <a:gd name="T63" fmla="*/ 61 h 103"/>
              <a:gd name="T64" fmla="*/ 17 w 91"/>
              <a:gd name="T65" fmla="*/ 58 h 103"/>
              <a:gd name="T66" fmla="*/ 75 w 91"/>
              <a:gd name="T67" fmla="*/ 58 h 103"/>
              <a:gd name="T68" fmla="*/ 78 w 91"/>
              <a:gd name="T69" fmla="*/ 61 h 103"/>
              <a:gd name="T70" fmla="*/ 75 w 91"/>
              <a:gd name="T71" fmla="*/ 65 h 103"/>
              <a:gd name="T72" fmla="*/ 17 w 91"/>
              <a:gd name="T73" fmla="*/ 65 h 103"/>
              <a:gd name="T74" fmla="*/ 13 w 91"/>
              <a:gd name="T75" fmla="*/ 61 h 103"/>
              <a:gd name="T76" fmla="*/ 13 w 91"/>
              <a:gd name="T77" fmla="*/ 81 h 103"/>
              <a:gd name="T78" fmla="*/ 17 w 91"/>
              <a:gd name="T79" fmla="*/ 77 h 103"/>
              <a:gd name="T80" fmla="*/ 75 w 91"/>
              <a:gd name="T81" fmla="*/ 77 h 103"/>
              <a:gd name="T82" fmla="*/ 78 w 91"/>
              <a:gd name="T83" fmla="*/ 81 h 103"/>
              <a:gd name="T84" fmla="*/ 75 w 91"/>
              <a:gd name="T85" fmla="*/ 84 h 103"/>
              <a:gd name="T86" fmla="*/ 17 w 91"/>
              <a:gd name="T87" fmla="*/ 84 h 103"/>
              <a:gd name="T88" fmla="*/ 13 w 91"/>
              <a:gd name="T89" fmla="*/ 81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1" h="103">
                <a:moveTo>
                  <a:pt x="85" y="0"/>
                </a:moveTo>
                <a:cubicBezTo>
                  <a:pt x="7" y="0"/>
                  <a:pt x="7" y="0"/>
                  <a:pt x="7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0"/>
                  <a:pt x="3" y="103"/>
                  <a:pt x="7" y="103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88" y="103"/>
                  <a:pt x="91" y="100"/>
                  <a:pt x="91" y="97"/>
                </a:cubicBezTo>
                <a:cubicBezTo>
                  <a:pt x="91" y="6"/>
                  <a:pt x="91" y="6"/>
                  <a:pt x="91" y="6"/>
                </a:cubicBezTo>
                <a:cubicBezTo>
                  <a:pt x="91" y="3"/>
                  <a:pt x="88" y="0"/>
                  <a:pt x="85" y="0"/>
                </a:cubicBezTo>
                <a:close/>
                <a:moveTo>
                  <a:pt x="13" y="6"/>
                </a:moveTo>
                <a:cubicBezTo>
                  <a:pt x="17" y="6"/>
                  <a:pt x="20" y="9"/>
                  <a:pt x="20" y="13"/>
                </a:cubicBezTo>
                <a:cubicBezTo>
                  <a:pt x="20" y="16"/>
                  <a:pt x="17" y="19"/>
                  <a:pt x="13" y="19"/>
                </a:cubicBezTo>
                <a:cubicBezTo>
                  <a:pt x="10" y="19"/>
                  <a:pt x="7" y="16"/>
                  <a:pt x="7" y="13"/>
                </a:cubicBezTo>
                <a:cubicBezTo>
                  <a:pt x="7" y="9"/>
                  <a:pt x="10" y="6"/>
                  <a:pt x="13" y="6"/>
                </a:cubicBezTo>
                <a:close/>
                <a:moveTo>
                  <a:pt x="85" y="97"/>
                </a:moveTo>
                <a:cubicBezTo>
                  <a:pt x="7" y="97"/>
                  <a:pt x="7" y="97"/>
                  <a:pt x="7" y="97"/>
                </a:cubicBezTo>
                <a:cubicBezTo>
                  <a:pt x="7" y="26"/>
                  <a:pt x="7" y="26"/>
                  <a:pt x="7" y="26"/>
                </a:cubicBezTo>
                <a:cubicBezTo>
                  <a:pt x="85" y="26"/>
                  <a:pt x="85" y="26"/>
                  <a:pt x="85" y="26"/>
                </a:cubicBezTo>
                <a:lnTo>
                  <a:pt x="85" y="97"/>
                </a:lnTo>
                <a:close/>
                <a:moveTo>
                  <a:pt x="78" y="19"/>
                </a:moveTo>
                <a:cubicBezTo>
                  <a:pt x="75" y="19"/>
                  <a:pt x="72" y="16"/>
                  <a:pt x="72" y="13"/>
                </a:cubicBezTo>
                <a:cubicBezTo>
                  <a:pt x="72" y="9"/>
                  <a:pt x="75" y="6"/>
                  <a:pt x="78" y="6"/>
                </a:cubicBezTo>
                <a:cubicBezTo>
                  <a:pt x="82" y="6"/>
                  <a:pt x="85" y="9"/>
                  <a:pt x="85" y="13"/>
                </a:cubicBezTo>
                <a:cubicBezTo>
                  <a:pt x="85" y="16"/>
                  <a:pt x="82" y="19"/>
                  <a:pt x="78" y="19"/>
                </a:cubicBezTo>
                <a:close/>
                <a:moveTo>
                  <a:pt x="13" y="42"/>
                </a:moveTo>
                <a:cubicBezTo>
                  <a:pt x="13" y="40"/>
                  <a:pt x="15" y="39"/>
                  <a:pt x="17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7" y="39"/>
                  <a:pt x="78" y="40"/>
                  <a:pt x="78" y="42"/>
                </a:cubicBezTo>
                <a:cubicBezTo>
                  <a:pt x="78" y="44"/>
                  <a:pt x="77" y="45"/>
                  <a:pt x="75" y="45"/>
                </a:cubicBezTo>
                <a:cubicBezTo>
                  <a:pt x="17" y="45"/>
                  <a:pt x="17" y="45"/>
                  <a:pt x="17" y="45"/>
                </a:cubicBezTo>
                <a:cubicBezTo>
                  <a:pt x="15" y="45"/>
                  <a:pt x="13" y="44"/>
                  <a:pt x="13" y="42"/>
                </a:cubicBezTo>
                <a:close/>
                <a:moveTo>
                  <a:pt x="13" y="61"/>
                </a:moveTo>
                <a:cubicBezTo>
                  <a:pt x="13" y="59"/>
                  <a:pt x="15" y="58"/>
                  <a:pt x="17" y="58"/>
                </a:cubicBezTo>
                <a:cubicBezTo>
                  <a:pt x="75" y="58"/>
                  <a:pt x="75" y="58"/>
                  <a:pt x="75" y="58"/>
                </a:cubicBezTo>
                <a:cubicBezTo>
                  <a:pt x="77" y="58"/>
                  <a:pt x="78" y="59"/>
                  <a:pt x="78" y="61"/>
                </a:cubicBezTo>
                <a:cubicBezTo>
                  <a:pt x="78" y="63"/>
                  <a:pt x="77" y="65"/>
                  <a:pt x="75" y="65"/>
                </a:cubicBezTo>
                <a:cubicBezTo>
                  <a:pt x="17" y="65"/>
                  <a:pt x="17" y="65"/>
                  <a:pt x="17" y="65"/>
                </a:cubicBezTo>
                <a:cubicBezTo>
                  <a:pt x="15" y="65"/>
                  <a:pt x="13" y="63"/>
                  <a:pt x="13" y="61"/>
                </a:cubicBezTo>
                <a:close/>
                <a:moveTo>
                  <a:pt x="13" y="81"/>
                </a:moveTo>
                <a:cubicBezTo>
                  <a:pt x="13" y="79"/>
                  <a:pt x="15" y="77"/>
                  <a:pt x="17" y="77"/>
                </a:cubicBezTo>
                <a:cubicBezTo>
                  <a:pt x="75" y="77"/>
                  <a:pt x="75" y="77"/>
                  <a:pt x="75" y="77"/>
                </a:cubicBezTo>
                <a:cubicBezTo>
                  <a:pt x="77" y="77"/>
                  <a:pt x="78" y="79"/>
                  <a:pt x="78" y="81"/>
                </a:cubicBezTo>
                <a:cubicBezTo>
                  <a:pt x="78" y="82"/>
                  <a:pt x="77" y="84"/>
                  <a:pt x="75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5" y="84"/>
                  <a:pt x="13" y="82"/>
                  <a:pt x="13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6" name="PA_任意多边形 14"/>
          <p:cNvSpPr/>
          <p:nvPr>
            <p:custDataLst>
              <p:tags r:id="rId7"/>
            </p:custDataLst>
          </p:nvPr>
        </p:nvSpPr>
        <p:spPr bwMode="auto">
          <a:xfrm>
            <a:off x="7848601" y="1561614"/>
            <a:ext cx="269875" cy="292190"/>
          </a:xfrm>
          <a:custGeom>
            <a:avLst/>
            <a:gdLst>
              <a:gd name="T0" fmla="*/ 4 w 92"/>
              <a:gd name="T1" fmla="*/ 100 h 100"/>
              <a:gd name="T2" fmla="*/ 1 w 92"/>
              <a:gd name="T3" fmla="*/ 100 h 100"/>
              <a:gd name="T4" fmla="*/ 0 w 92"/>
              <a:gd name="T5" fmla="*/ 97 h 100"/>
              <a:gd name="T6" fmla="*/ 5 w 92"/>
              <a:gd name="T7" fmla="*/ 56 h 100"/>
              <a:gd name="T8" fmla="*/ 6 w 92"/>
              <a:gd name="T9" fmla="*/ 54 h 100"/>
              <a:gd name="T10" fmla="*/ 56 w 92"/>
              <a:gd name="T11" fmla="*/ 3 h 100"/>
              <a:gd name="T12" fmla="*/ 70 w 92"/>
              <a:gd name="T13" fmla="*/ 3 h 100"/>
              <a:gd name="T14" fmla="*/ 88 w 92"/>
              <a:gd name="T15" fmla="*/ 22 h 100"/>
              <a:gd name="T16" fmla="*/ 88 w 92"/>
              <a:gd name="T17" fmla="*/ 35 h 100"/>
              <a:gd name="T18" fmla="*/ 52 w 92"/>
              <a:gd name="T19" fmla="*/ 72 h 100"/>
              <a:gd name="T20" fmla="*/ 49 w 92"/>
              <a:gd name="T21" fmla="*/ 73 h 100"/>
              <a:gd name="T22" fmla="*/ 31 w 92"/>
              <a:gd name="T23" fmla="*/ 73 h 100"/>
              <a:gd name="T24" fmla="*/ 28 w 92"/>
              <a:gd name="T25" fmla="*/ 70 h 100"/>
              <a:gd name="T26" fmla="*/ 28 w 92"/>
              <a:gd name="T27" fmla="*/ 51 h 100"/>
              <a:gd name="T28" fmla="*/ 29 w 92"/>
              <a:gd name="T29" fmla="*/ 49 h 100"/>
              <a:gd name="T30" fmla="*/ 56 w 92"/>
              <a:gd name="T31" fmla="*/ 22 h 100"/>
              <a:gd name="T32" fmla="*/ 61 w 92"/>
              <a:gd name="T33" fmla="*/ 22 h 100"/>
              <a:gd name="T34" fmla="*/ 61 w 92"/>
              <a:gd name="T35" fmla="*/ 26 h 100"/>
              <a:gd name="T36" fmla="*/ 34 w 92"/>
              <a:gd name="T37" fmla="*/ 53 h 100"/>
              <a:gd name="T38" fmla="*/ 34 w 92"/>
              <a:gd name="T39" fmla="*/ 67 h 100"/>
              <a:gd name="T40" fmla="*/ 48 w 92"/>
              <a:gd name="T41" fmla="*/ 67 h 100"/>
              <a:gd name="T42" fmla="*/ 84 w 92"/>
              <a:gd name="T43" fmla="*/ 31 h 100"/>
              <a:gd name="T44" fmla="*/ 84 w 92"/>
              <a:gd name="T45" fmla="*/ 26 h 100"/>
              <a:gd name="T46" fmla="*/ 65 w 92"/>
              <a:gd name="T47" fmla="*/ 8 h 100"/>
              <a:gd name="T48" fmla="*/ 61 w 92"/>
              <a:gd name="T49" fmla="*/ 8 h 100"/>
              <a:gd name="T50" fmla="*/ 11 w 92"/>
              <a:gd name="T51" fmla="*/ 58 h 100"/>
              <a:gd name="T52" fmla="*/ 7 w 92"/>
              <a:gd name="T53" fmla="*/ 94 h 100"/>
              <a:gd name="T54" fmla="*/ 43 w 92"/>
              <a:gd name="T55" fmla="*/ 90 h 100"/>
              <a:gd name="T56" fmla="*/ 84 w 92"/>
              <a:gd name="T57" fmla="*/ 49 h 100"/>
              <a:gd name="T58" fmla="*/ 88 w 92"/>
              <a:gd name="T59" fmla="*/ 49 h 100"/>
              <a:gd name="T60" fmla="*/ 88 w 92"/>
              <a:gd name="T61" fmla="*/ 54 h 100"/>
              <a:gd name="T62" fmla="*/ 47 w 92"/>
              <a:gd name="T63" fmla="*/ 95 h 100"/>
              <a:gd name="T64" fmla="*/ 45 w 92"/>
              <a:gd name="T65" fmla="*/ 96 h 100"/>
              <a:gd name="T66" fmla="*/ 4 w 92"/>
              <a:gd name="T67" fmla="*/ 100 h 100"/>
              <a:gd name="T68" fmla="*/ 4 w 92"/>
              <a:gd name="T69" fmla="*/ 10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100">
                <a:moveTo>
                  <a:pt x="4" y="100"/>
                </a:moveTo>
                <a:cubicBezTo>
                  <a:pt x="3" y="100"/>
                  <a:pt x="2" y="100"/>
                  <a:pt x="1" y="100"/>
                </a:cubicBezTo>
                <a:cubicBezTo>
                  <a:pt x="1" y="99"/>
                  <a:pt x="0" y="98"/>
                  <a:pt x="0" y="97"/>
                </a:cubicBezTo>
                <a:cubicBezTo>
                  <a:pt x="5" y="56"/>
                  <a:pt x="5" y="56"/>
                  <a:pt x="5" y="56"/>
                </a:cubicBezTo>
                <a:cubicBezTo>
                  <a:pt x="5" y="55"/>
                  <a:pt x="5" y="54"/>
                  <a:pt x="6" y="54"/>
                </a:cubicBezTo>
                <a:cubicBezTo>
                  <a:pt x="56" y="3"/>
                  <a:pt x="56" y="3"/>
                  <a:pt x="56" y="3"/>
                </a:cubicBezTo>
                <a:cubicBezTo>
                  <a:pt x="60" y="0"/>
                  <a:pt x="66" y="0"/>
                  <a:pt x="70" y="3"/>
                </a:cubicBezTo>
                <a:cubicBezTo>
                  <a:pt x="88" y="22"/>
                  <a:pt x="88" y="22"/>
                  <a:pt x="88" y="22"/>
                </a:cubicBezTo>
                <a:cubicBezTo>
                  <a:pt x="92" y="25"/>
                  <a:pt x="92" y="32"/>
                  <a:pt x="88" y="35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73"/>
                  <a:pt x="50" y="73"/>
                  <a:pt x="49" y="73"/>
                </a:cubicBezTo>
                <a:cubicBezTo>
                  <a:pt x="31" y="73"/>
                  <a:pt x="31" y="73"/>
                  <a:pt x="31" y="73"/>
                </a:cubicBezTo>
                <a:cubicBezTo>
                  <a:pt x="29" y="73"/>
                  <a:pt x="28" y="72"/>
                  <a:pt x="28" y="70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0"/>
                  <a:pt x="29" y="49"/>
                </a:cubicBezTo>
                <a:cubicBezTo>
                  <a:pt x="56" y="22"/>
                  <a:pt x="56" y="22"/>
                  <a:pt x="56" y="22"/>
                </a:cubicBezTo>
                <a:cubicBezTo>
                  <a:pt x="58" y="20"/>
                  <a:pt x="60" y="20"/>
                  <a:pt x="61" y="22"/>
                </a:cubicBezTo>
                <a:cubicBezTo>
                  <a:pt x="62" y="23"/>
                  <a:pt x="62" y="25"/>
                  <a:pt x="61" y="26"/>
                </a:cubicBezTo>
                <a:cubicBezTo>
                  <a:pt x="34" y="53"/>
                  <a:pt x="34" y="53"/>
                  <a:pt x="34" y="53"/>
                </a:cubicBezTo>
                <a:cubicBezTo>
                  <a:pt x="34" y="67"/>
                  <a:pt x="34" y="67"/>
                  <a:pt x="34" y="67"/>
                </a:cubicBezTo>
                <a:cubicBezTo>
                  <a:pt x="48" y="67"/>
                  <a:pt x="48" y="67"/>
                  <a:pt x="48" y="67"/>
                </a:cubicBezTo>
                <a:cubicBezTo>
                  <a:pt x="84" y="31"/>
                  <a:pt x="84" y="31"/>
                  <a:pt x="84" y="31"/>
                </a:cubicBezTo>
                <a:cubicBezTo>
                  <a:pt x="85" y="30"/>
                  <a:pt x="85" y="28"/>
                  <a:pt x="84" y="26"/>
                </a:cubicBezTo>
                <a:cubicBezTo>
                  <a:pt x="65" y="8"/>
                  <a:pt x="65" y="8"/>
                  <a:pt x="65" y="8"/>
                </a:cubicBezTo>
                <a:cubicBezTo>
                  <a:pt x="64" y="7"/>
                  <a:pt x="62" y="7"/>
                  <a:pt x="61" y="8"/>
                </a:cubicBezTo>
                <a:cubicBezTo>
                  <a:pt x="11" y="58"/>
                  <a:pt x="11" y="58"/>
                  <a:pt x="11" y="58"/>
                </a:cubicBezTo>
                <a:cubicBezTo>
                  <a:pt x="7" y="94"/>
                  <a:pt x="7" y="94"/>
                  <a:pt x="7" y="94"/>
                </a:cubicBezTo>
                <a:cubicBezTo>
                  <a:pt x="43" y="90"/>
                  <a:pt x="43" y="90"/>
                  <a:pt x="43" y="90"/>
                </a:cubicBezTo>
                <a:cubicBezTo>
                  <a:pt x="84" y="49"/>
                  <a:pt x="84" y="49"/>
                  <a:pt x="84" y="49"/>
                </a:cubicBezTo>
                <a:cubicBezTo>
                  <a:pt x="85" y="48"/>
                  <a:pt x="87" y="48"/>
                  <a:pt x="88" y="49"/>
                </a:cubicBezTo>
                <a:cubicBezTo>
                  <a:pt x="90" y="50"/>
                  <a:pt x="90" y="52"/>
                  <a:pt x="88" y="54"/>
                </a:cubicBezTo>
                <a:cubicBezTo>
                  <a:pt x="47" y="95"/>
                  <a:pt x="47" y="95"/>
                  <a:pt x="47" y="95"/>
                </a:cubicBezTo>
                <a:cubicBezTo>
                  <a:pt x="47" y="95"/>
                  <a:pt x="46" y="96"/>
                  <a:pt x="45" y="96"/>
                </a:cubicBezTo>
                <a:cubicBezTo>
                  <a:pt x="4" y="100"/>
                  <a:pt x="4" y="100"/>
                  <a:pt x="4" y="100"/>
                </a:cubicBezTo>
                <a:cubicBezTo>
                  <a:pt x="4" y="100"/>
                  <a:pt x="4" y="100"/>
                  <a:pt x="4" y="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7" name="PA_任意多边形 15"/>
          <p:cNvSpPr>
            <a:spLocks noEditPoints="1"/>
          </p:cNvSpPr>
          <p:nvPr>
            <p:custDataLst>
              <p:tags r:id="rId8"/>
            </p:custDataLst>
          </p:nvPr>
        </p:nvSpPr>
        <p:spPr bwMode="auto">
          <a:xfrm>
            <a:off x="5626100" y="3843556"/>
            <a:ext cx="306388" cy="303306"/>
          </a:xfrm>
          <a:custGeom>
            <a:avLst/>
            <a:gdLst>
              <a:gd name="T0" fmla="*/ 101 w 105"/>
              <a:gd name="T1" fmla="*/ 4 h 104"/>
              <a:gd name="T2" fmla="*/ 101 w 105"/>
              <a:gd name="T3" fmla="*/ 17 h 104"/>
              <a:gd name="T4" fmla="*/ 96 w 105"/>
              <a:gd name="T5" fmla="*/ 22 h 104"/>
              <a:gd name="T6" fmla="*/ 82 w 105"/>
              <a:gd name="T7" fmla="*/ 8 h 104"/>
              <a:gd name="T8" fmla="*/ 87 w 105"/>
              <a:gd name="T9" fmla="*/ 4 h 104"/>
              <a:gd name="T10" fmla="*/ 101 w 105"/>
              <a:gd name="T11" fmla="*/ 4 h 104"/>
              <a:gd name="T12" fmla="*/ 32 w 105"/>
              <a:gd name="T13" fmla="*/ 59 h 104"/>
              <a:gd name="T14" fmla="*/ 28 w 105"/>
              <a:gd name="T15" fmla="*/ 77 h 104"/>
              <a:gd name="T16" fmla="*/ 46 w 105"/>
              <a:gd name="T17" fmla="*/ 72 h 104"/>
              <a:gd name="T18" fmla="*/ 92 w 105"/>
              <a:gd name="T19" fmla="*/ 26 h 104"/>
              <a:gd name="T20" fmla="*/ 78 w 105"/>
              <a:gd name="T21" fmla="*/ 13 h 104"/>
              <a:gd name="T22" fmla="*/ 32 w 105"/>
              <a:gd name="T23" fmla="*/ 59 h 104"/>
              <a:gd name="T24" fmla="*/ 78 w 105"/>
              <a:gd name="T25" fmla="*/ 50 h 104"/>
              <a:gd name="T26" fmla="*/ 78 w 105"/>
              <a:gd name="T27" fmla="*/ 91 h 104"/>
              <a:gd name="T28" fmla="*/ 13 w 105"/>
              <a:gd name="T29" fmla="*/ 91 h 104"/>
              <a:gd name="T30" fmla="*/ 13 w 105"/>
              <a:gd name="T31" fmla="*/ 27 h 104"/>
              <a:gd name="T32" fmla="*/ 55 w 105"/>
              <a:gd name="T33" fmla="*/ 27 h 104"/>
              <a:gd name="T34" fmla="*/ 68 w 105"/>
              <a:gd name="T35" fmla="*/ 14 h 104"/>
              <a:gd name="T36" fmla="*/ 0 w 105"/>
              <a:gd name="T37" fmla="*/ 14 h 104"/>
              <a:gd name="T38" fmla="*/ 0 w 105"/>
              <a:gd name="T39" fmla="*/ 104 h 104"/>
              <a:gd name="T40" fmla="*/ 91 w 105"/>
              <a:gd name="T41" fmla="*/ 104 h 104"/>
              <a:gd name="T42" fmla="*/ 91 w 105"/>
              <a:gd name="T43" fmla="*/ 37 h 104"/>
              <a:gd name="T44" fmla="*/ 78 w 105"/>
              <a:gd name="T45" fmla="*/ 50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05" h="104">
                <a:moveTo>
                  <a:pt x="101" y="4"/>
                </a:moveTo>
                <a:cubicBezTo>
                  <a:pt x="105" y="7"/>
                  <a:pt x="105" y="14"/>
                  <a:pt x="101" y="17"/>
                </a:cubicBezTo>
                <a:cubicBezTo>
                  <a:pt x="96" y="22"/>
                  <a:pt x="96" y="22"/>
                  <a:pt x="96" y="22"/>
                </a:cubicBezTo>
                <a:cubicBezTo>
                  <a:pt x="82" y="8"/>
                  <a:pt x="82" y="8"/>
                  <a:pt x="82" y="8"/>
                </a:cubicBezTo>
                <a:cubicBezTo>
                  <a:pt x="87" y="4"/>
                  <a:pt x="87" y="4"/>
                  <a:pt x="87" y="4"/>
                </a:cubicBezTo>
                <a:cubicBezTo>
                  <a:pt x="91" y="0"/>
                  <a:pt x="97" y="0"/>
                  <a:pt x="101" y="4"/>
                </a:cubicBezTo>
                <a:close/>
                <a:moveTo>
                  <a:pt x="32" y="59"/>
                </a:moveTo>
                <a:cubicBezTo>
                  <a:pt x="28" y="77"/>
                  <a:pt x="28" y="77"/>
                  <a:pt x="28" y="77"/>
                </a:cubicBezTo>
                <a:cubicBezTo>
                  <a:pt x="46" y="72"/>
                  <a:pt x="46" y="72"/>
                  <a:pt x="46" y="72"/>
                </a:cubicBezTo>
                <a:cubicBezTo>
                  <a:pt x="92" y="26"/>
                  <a:pt x="92" y="26"/>
                  <a:pt x="92" y="26"/>
                </a:cubicBezTo>
                <a:cubicBezTo>
                  <a:pt x="78" y="13"/>
                  <a:pt x="78" y="13"/>
                  <a:pt x="78" y="13"/>
                </a:cubicBezTo>
                <a:lnTo>
                  <a:pt x="32" y="59"/>
                </a:lnTo>
                <a:close/>
                <a:moveTo>
                  <a:pt x="78" y="50"/>
                </a:moveTo>
                <a:cubicBezTo>
                  <a:pt x="78" y="91"/>
                  <a:pt x="78" y="91"/>
                  <a:pt x="78" y="91"/>
                </a:cubicBezTo>
                <a:cubicBezTo>
                  <a:pt x="13" y="91"/>
                  <a:pt x="13" y="91"/>
                  <a:pt x="13" y="91"/>
                </a:cubicBezTo>
                <a:cubicBezTo>
                  <a:pt x="13" y="27"/>
                  <a:pt x="13" y="27"/>
                  <a:pt x="13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68" y="14"/>
                  <a:pt x="68" y="14"/>
                  <a:pt x="68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04"/>
                  <a:pt x="0" y="104"/>
                  <a:pt x="0" y="104"/>
                </a:cubicBezTo>
                <a:cubicBezTo>
                  <a:pt x="91" y="104"/>
                  <a:pt x="91" y="104"/>
                  <a:pt x="91" y="104"/>
                </a:cubicBezTo>
                <a:cubicBezTo>
                  <a:pt x="91" y="37"/>
                  <a:pt x="91" y="37"/>
                  <a:pt x="91" y="37"/>
                </a:cubicBezTo>
                <a:lnTo>
                  <a:pt x="78" y="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8" name="PA_任意多边形 16"/>
          <p:cNvSpPr>
            <a:spLocks noEditPoints="1"/>
          </p:cNvSpPr>
          <p:nvPr>
            <p:custDataLst>
              <p:tags r:id="rId9"/>
            </p:custDataLst>
          </p:nvPr>
        </p:nvSpPr>
        <p:spPr bwMode="auto">
          <a:xfrm>
            <a:off x="5664201" y="1558438"/>
            <a:ext cx="227013" cy="300131"/>
          </a:xfrm>
          <a:custGeom>
            <a:avLst/>
            <a:gdLst>
              <a:gd name="T0" fmla="*/ 71 w 78"/>
              <a:gd name="T1" fmla="*/ 6 h 103"/>
              <a:gd name="T2" fmla="*/ 78 w 78"/>
              <a:gd name="T3" fmla="*/ 6 h 103"/>
              <a:gd name="T4" fmla="*/ 78 w 78"/>
              <a:gd name="T5" fmla="*/ 0 h 103"/>
              <a:gd name="T6" fmla="*/ 0 w 78"/>
              <a:gd name="T7" fmla="*/ 0 h 103"/>
              <a:gd name="T8" fmla="*/ 0 w 78"/>
              <a:gd name="T9" fmla="*/ 6 h 103"/>
              <a:gd name="T10" fmla="*/ 6 w 78"/>
              <a:gd name="T11" fmla="*/ 6 h 103"/>
              <a:gd name="T12" fmla="*/ 6 w 78"/>
              <a:gd name="T13" fmla="*/ 13 h 103"/>
              <a:gd name="T14" fmla="*/ 10 w 78"/>
              <a:gd name="T15" fmla="*/ 13 h 103"/>
              <a:gd name="T16" fmla="*/ 20 w 78"/>
              <a:gd name="T17" fmla="*/ 48 h 103"/>
              <a:gd name="T18" fmla="*/ 25 w 78"/>
              <a:gd name="T19" fmla="*/ 52 h 103"/>
              <a:gd name="T20" fmla="*/ 20 w 78"/>
              <a:gd name="T21" fmla="*/ 55 h 103"/>
              <a:gd name="T22" fmla="*/ 10 w 78"/>
              <a:gd name="T23" fmla="*/ 90 h 103"/>
              <a:gd name="T24" fmla="*/ 6 w 78"/>
              <a:gd name="T25" fmla="*/ 90 h 103"/>
              <a:gd name="T26" fmla="*/ 6 w 78"/>
              <a:gd name="T27" fmla="*/ 97 h 103"/>
              <a:gd name="T28" fmla="*/ 0 w 78"/>
              <a:gd name="T29" fmla="*/ 97 h 103"/>
              <a:gd name="T30" fmla="*/ 0 w 78"/>
              <a:gd name="T31" fmla="*/ 103 h 103"/>
              <a:gd name="T32" fmla="*/ 78 w 78"/>
              <a:gd name="T33" fmla="*/ 103 h 103"/>
              <a:gd name="T34" fmla="*/ 78 w 78"/>
              <a:gd name="T35" fmla="*/ 97 h 103"/>
              <a:gd name="T36" fmla="*/ 71 w 78"/>
              <a:gd name="T37" fmla="*/ 97 h 103"/>
              <a:gd name="T38" fmla="*/ 71 w 78"/>
              <a:gd name="T39" fmla="*/ 90 h 103"/>
              <a:gd name="T40" fmla="*/ 68 w 78"/>
              <a:gd name="T41" fmla="*/ 90 h 103"/>
              <a:gd name="T42" fmla="*/ 58 w 78"/>
              <a:gd name="T43" fmla="*/ 55 h 103"/>
              <a:gd name="T44" fmla="*/ 53 w 78"/>
              <a:gd name="T45" fmla="*/ 52 h 103"/>
              <a:gd name="T46" fmla="*/ 58 w 78"/>
              <a:gd name="T47" fmla="*/ 48 h 103"/>
              <a:gd name="T48" fmla="*/ 68 w 78"/>
              <a:gd name="T49" fmla="*/ 13 h 103"/>
              <a:gd name="T50" fmla="*/ 71 w 78"/>
              <a:gd name="T51" fmla="*/ 13 h 103"/>
              <a:gd name="T52" fmla="*/ 71 w 78"/>
              <a:gd name="T53" fmla="*/ 6 h 103"/>
              <a:gd name="T54" fmla="*/ 62 w 78"/>
              <a:gd name="T55" fmla="*/ 14 h 103"/>
              <a:gd name="T56" fmla="*/ 54 w 78"/>
              <a:gd name="T57" fmla="*/ 43 h 103"/>
              <a:gd name="T58" fmla="*/ 45 w 78"/>
              <a:gd name="T59" fmla="*/ 47 h 103"/>
              <a:gd name="T60" fmla="*/ 45 w 78"/>
              <a:gd name="T61" fmla="*/ 56 h 103"/>
              <a:gd name="T62" fmla="*/ 54 w 78"/>
              <a:gd name="T63" fmla="*/ 60 h 103"/>
              <a:gd name="T64" fmla="*/ 62 w 78"/>
              <a:gd name="T65" fmla="*/ 89 h 103"/>
              <a:gd name="T66" fmla="*/ 61 w 78"/>
              <a:gd name="T67" fmla="*/ 90 h 103"/>
              <a:gd name="T68" fmla="*/ 55 w 78"/>
              <a:gd name="T69" fmla="*/ 90 h 103"/>
              <a:gd name="T70" fmla="*/ 50 w 78"/>
              <a:gd name="T71" fmla="*/ 75 h 103"/>
              <a:gd name="T72" fmla="*/ 42 w 78"/>
              <a:gd name="T73" fmla="*/ 71 h 103"/>
              <a:gd name="T74" fmla="*/ 42 w 78"/>
              <a:gd name="T75" fmla="*/ 45 h 103"/>
              <a:gd name="T76" fmla="*/ 53 w 78"/>
              <a:gd name="T77" fmla="*/ 40 h 103"/>
              <a:gd name="T78" fmla="*/ 59 w 78"/>
              <a:gd name="T79" fmla="*/ 32 h 103"/>
              <a:gd name="T80" fmla="*/ 19 w 78"/>
              <a:gd name="T81" fmla="*/ 32 h 103"/>
              <a:gd name="T82" fmla="*/ 25 w 78"/>
              <a:gd name="T83" fmla="*/ 40 h 103"/>
              <a:gd name="T84" fmla="*/ 36 w 78"/>
              <a:gd name="T85" fmla="*/ 45 h 103"/>
              <a:gd name="T86" fmla="*/ 36 w 78"/>
              <a:gd name="T87" fmla="*/ 71 h 103"/>
              <a:gd name="T88" fmla="*/ 28 w 78"/>
              <a:gd name="T89" fmla="*/ 75 h 103"/>
              <a:gd name="T90" fmla="*/ 23 w 78"/>
              <a:gd name="T91" fmla="*/ 90 h 103"/>
              <a:gd name="T92" fmla="*/ 16 w 78"/>
              <a:gd name="T93" fmla="*/ 90 h 103"/>
              <a:gd name="T94" fmla="*/ 16 w 78"/>
              <a:gd name="T95" fmla="*/ 89 h 103"/>
              <a:gd name="T96" fmla="*/ 24 w 78"/>
              <a:gd name="T97" fmla="*/ 60 h 103"/>
              <a:gd name="T98" fmla="*/ 32 w 78"/>
              <a:gd name="T99" fmla="*/ 56 h 103"/>
              <a:gd name="T100" fmla="*/ 32 w 78"/>
              <a:gd name="T101" fmla="*/ 47 h 103"/>
              <a:gd name="T102" fmla="*/ 24 w 78"/>
              <a:gd name="T103" fmla="*/ 43 h 103"/>
              <a:gd name="T104" fmla="*/ 16 w 78"/>
              <a:gd name="T105" fmla="*/ 14 h 103"/>
              <a:gd name="T106" fmla="*/ 16 w 78"/>
              <a:gd name="T107" fmla="*/ 13 h 103"/>
              <a:gd name="T108" fmla="*/ 61 w 78"/>
              <a:gd name="T109" fmla="*/ 13 h 103"/>
              <a:gd name="T110" fmla="*/ 62 w 78"/>
              <a:gd name="T111" fmla="*/ 14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78" h="103">
                <a:moveTo>
                  <a:pt x="71" y="6"/>
                </a:moveTo>
                <a:cubicBezTo>
                  <a:pt x="78" y="6"/>
                  <a:pt x="78" y="6"/>
                  <a:pt x="78" y="6"/>
                </a:cubicBezTo>
                <a:cubicBezTo>
                  <a:pt x="78" y="0"/>
                  <a:pt x="78" y="0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"/>
                  <a:pt x="0" y="6"/>
                  <a:pt x="0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13"/>
                  <a:pt x="6" y="13"/>
                  <a:pt x="6" y="13"/>
                </a:cubicBezTo>
                <a:cubicBezTo>
                  <a:pt x="10" y="13"/>
                  <a:pt x="10" y="13"/>
                  <a:pt x="10" y="13"/>
                </a:cubicBezTo>
                <a:cubicBezTo>
                  <a:pt x="5" y="25"/>
                  <a:pt x="9" y="40"/>
                  <a:pt x="20" y="48"/>
                </a:cubicBezTo>
                <a:cubicBezTo>
                  <a:pt x="21" y="50"/>
                  <a:pt x="23" y="51"/>
                  <a:pt x="25" y="52"/>
                </a:cubicBezTo>
                <a:cubicBezTo>
                  <a:pt x="23" y="52"/>
                  <a:pt x="21" y="53"/>
                  <a:pt x="20" y="55"/>
                </a:cubicBezTo>
                <a:cubicBezTo>
                  <a:pt x="9" y="63"/>
                  <a:pt x="5" y="78"/>
                  <a:pt x="10" y="90"/>
                </a:cubicBezTo>
                <a:cubicBezTo>
                  <a:pt x="6" y="90"/>
                  <a:pt x="6" y="90"/>
                  <a:pt x="6" y="90"/>
                </a:cubicBezTo>
                <a:cubicBezTo>
                  <a:pt x="6" y="97"/>
                  <a:pt x="6" y="97"/>
                  <a:pt x="6" y="97"/>
                </a:cubicBezTo>
                <a:cubicBezTo>
                  <a:pt x="0" y="97"/>
                  <a:pt x="0" y="97"/>
                  <a:pt x="0" y="97"/>
                </a:cubicBezTo>
                <a:cubicBezTo>
                  <a:pt x="0" y="103"/>
                  <a:pt x="0" y="103"/>
                  <a:pt x="0" y="103"/>
                </a:cubicBezTo>
                <a:cubicBezTo>
                  <a:pt x="78" y="103"/>
                  <a:pt x="78" y="103"/>
                  <a:pt x="78" y="103"/>
                </a:cubicBezTo>
                <a:cubicBezTo>
                  <a:pt x="78" y="97"/>
                  <a:pt x="78" y="97"/>
                  <a:pt x="78" y="97"/>
                </a:cubicBezTo>
                <a:cubicBezTo>
                  <a:pt x="71" y="97"/>
                  <a:pt x="71" y="97"/>
                  <a:pt x="71" y="97"/>
                </a:cubicBezTo>
                <a:cubicBezTo>
                  <a:pt x="71" y="90"/>
                  <a:pt x="71" y="90"/>
                  <a:pt x="71" y="90"/>
                </a:cubicBezTo>
                <a:cubicBezTo>
                  <a:pt x="68" y="90"/>
                  <a:pt x="68" y="90"/>
                  <a:pt x="68" y="90"/>
                </a:cubicBezTo>
                <a:cubicBezTo>
                  <a:pt x="73" y="78"/>
                  <a:pt x="69" y="63"/>
                  <a:pt x="58" y="55"/>
                </a:cubicBezTo>
                <a:cubicBezTo>
                  <a:pt x="56" y="53"/>
                  <a:pt x="54" y="52"/>
                  <a:pt x="53" y="52"/>
                </a:cubicBezTo>
                <a:cubicBezTo>
                  <a:pt x="54" y="51"/>
                  <a:pt x="56" y="50"/>
                  <a:pt x="58" y="48"/>
                </a:cubicBezTo>
                <a:cubicBezTo>
                  <a:pt x="69" y="40"/>
                  <a:pt x="73" y="25"/>
                  <a:pt x="68" y="13"/>
                </a:cubicBezTo>
                <a:cubicBezTo>
                  <a:pt x="71" y="13"/>
                  <a:pt x="71" y="13"/>
                  <a:pt x="71" y="13"/>
                </a:cubicBezTo>
                <a:lnTo>
                  <a:pt x="71" y="6"/>
                </a:lnTo>
                <a:close/>
                <a:moveTo>
                  <a:pt x="62" y="14"/>
                </a:moveTo>
                <a:cubicBezTo>
                  <a:pt x="66" y="24"/>
                  <a:pt x="63" y="36"/>
                  <a:pt x="54" y="43"/>
                </a:cubicBezTo>
                <a:cubicBezTo>
                  <a:pt x="51" y="45"/>
                  <a:pt x="48" y="47"/>
                  <a:pt x="45" y="47"/>
                </a:cubicBezTo>
                <a:cubicBezTo>
                  <a:pt x="45" y="56"/>
                  <a:pt x="45" y="56"/>
                  <a:pt x="45" y="56"/>
                </a:cubicBezTo>
                <a:cubicBezTo>
                  <a:pt x="48" y="57"/>
                  <a:pt x="51" y="58"/>
                  <a:pt x="54" y="60"/>
                </a:cubicBezTo>
                <a:cubicBezTo>
                  <a:pt x="63" y="67"/>
                  <a:pt x="66" y="79"/>
                  <a:pt x="62" y="89"/>
                </a:cubicBezTo>
                <a:cubicBezTo>
                  <a:pt x="61" y="90"/>
                  <a:pt x="61" y="90"/>
                  <a:pt x="61" y="90"/>
                </a:cubicBezTo>
                <a:cubicBezTo>
                  <a:pt x="55" y="90"/>
                  <a:pt x="55" y="90"/>
                  <a:pt x="55" y="90"/>
                </a:cubicBezTo>
                <a:cubicBezTo>
                  <a:pt x="56" y="85"/>
                  <a:pt x="54" y="79"/>
                  <a:pt x="50" y="75"/>
                </a:cubicBezTo>
                <a:cubicBezTo>
                  <a:pt x="47" y="73"/>
                  <a:pt x="45" y="72"/>
                  <a:pt x="42" y="71"/>
                </a:cubicBezTo>
                <a:cubicBezTo>
                  <a:pt x="42" y="45"/>
                  <a:pt x="42" y="45"/>
                  <a:pt x="42" y="45"/>
                </a:cubicBezTo>
                <a:cubicBezTo>
                  <a:pt x="46" y="44"/>
                  <a:pt x="50" y="43"/>
                  <a:pt x="53" y="40"/>
                </a:cubicBezTo>
                <a:cubicBezTo>
                  <a:pt x="55" y="38"/>
                  <a:pt x="57" y="35"/>
                  <a:pt x="5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20" y="35"/>
                  <a:pt x="22" y="38"/>
                  <a:pt x="25" y="40"/>
                </a:cubicBezTo>
                <a:cubicBezTo>
                  <a:pt x="28" y="43"/>
                  <a:pt x="32" y="44"/>
                  <a:pt x="36" y="45"/>
                </a:cubicBezTo>
                <a:cubicBezTo>
                  <a:pt x="36" y="71"/>
                  <a:pt x="36" y="71"/>
                  <a:pt x="36" y="71"/>
                </a:cubicBezTo>
                <a:cubicBezTo>
                  <a:pt x="33" y="72"/>
                  <a:pt x="30" y="73"/>
                  <a:pt x="28" y="75"/>
                </a:cubicBezTo>
                <a:cubicBezTo>
                  <a:pt x="24" y="79"/>
                  <a:pt x="22" y="85"/>
                  <a:pt x="23" y="90"/>
                </a:cubicBezTo>
                <a:cubicBezTo>
                  <a:pt x="16" y="90"/>
                  <a:pt x="16" y="90"/>
                  <a:pt x="16" y="90"/>
                </a:cubicBezTo>
                <a:cubicBezTo>
                  <a:pt x="16" y="89"/>
                  <a:pt x="16" y="89"/>
                  <a:pt x="16" y="89"/>
                </a:cubicBezTo>
                <a:cubicBezTo>
                  <a:pt x="12" y="79"/>
                  <a:pt x="15" y="67"/>
                  <a:pt x="24" y="60"/>
                </a:cubicBezTo>
                <a:cubicBezTo>
                  <a:pt x="26" y="58"/>
                  <a:pt x="29" y="57"/>
                  <a:pt x="32" y="56"/>
                </a:cubicBezTo>
                <a:cubicBezTo>
                  <a:pt x="32" y="47"/>
                  <a:pt x="32" y="47"/>
                  <a:pt x="32" y="47"/>
                </a:cubicBezTo>
                <a:cubicBezTo>
                  <a:pt x="29" y="47"/>
                  <a:pt x="26" y="45"/>
                  <a:pt x="24" y="43"/>
                </a:cubicBezTo>
                <a:cubicBezTo>
                  <a:pt x="15" y="36"/>
                  <a:pt x="12" y="24"/>
                  <a:pt x="16" y="14"/>
                </a:cubicBezTo>
                <a:cubicBezTo>
                  <a:pt x="16" y="13"/>
                  <a:pt x="16" y="13"/>
                  <a:pt x="16" y="13"/>
                </a:cubicBezTo>
                <a:cubicBezTo>
                  <a:pt x="61" y="13"/>
                  <a:pt x="61" y="13"/>
                  <a:pt x="61" y="13"/>
                </a:cubicBezTo>
                <a:lnTo>
                  <a:pt x="62" y="1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49" name="PA_淘宝店chenying0907 17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5461001" y="1923676"/>
            <a:ext cx="646113" cy="15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10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Option 01</a:t>
            </a:r>
            <a:endParaRPr lang="zh-CN" altLang="en-US" sz="10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0" name="PA_淘宝店chenying0907 18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7648576" y="1923676"/>
            <a:ext cx="646113" cy="15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1000" b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Option 02</a:t>
            </a:r>
            <a:endParaRPr lang="zh-CN" altLang="zh-CN" sz="10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1" name="PA_淘宝店chenying0907 19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5508626" y="4270725"/>
            <a:ext cx="646113" cy="15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1000" b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Option 03</a:t>
            </a:r>
            <a:endParaRPr lang="zh-CN" altLang="zh-CN" sz="10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2" name="PA_淘宝店chenying0907 20"/>
          <p:cNvSpPr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7577138" y="4270725"/>
            <a:ext cx="646112" cy="1524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1000" b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Option 04</a:t>
            </a:r>
            <a:endParaRPr lang="zh-CN" altLang="zh-CN" sz="1000" b="1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3" name="PA_淘宝店chenying0907 21"/>
          <p:cNvSpPr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373337" y="2931722"/>
            <a:ext cx="895350" cy="153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buFont typeface="Arial" panose="020B0604020202020204" pitchFamily="34" charset="0"/>
              <a:buNone/>
            </a:pP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KEY WORDS</a:t>
            </a:r>
            <a:endParaRPr lang="zh-CN" altLang="zh-CN" sz="1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5" name="PA_淘宝店chenying0907 23"/>
          <p:cNvSpPr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630555" y="987425"/>
            <a:ext cx="3847465" cy="7378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zh-CN" sz="1200" b="1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齐炜林</a:t>
            </a:r>
            <a:endParaRPr lang="zh-CN" altLang="zh-CN" sz="1200" b="1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项目脚手架搭建, 负责项目路由，实现主页，搜索功能和分页查找功能，通过账号密码登陆功能</a:t>
            </a:r>
            <a:endParaRPr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6" name="PA_Line 24"/>
          <p:cNvSpPr>
            <a:spLocks noChangeShapeType="1"/>
          </p:cNvSpPr>
          <p:nvPr>
            <p:custDataLst>
              <p:tags r:id="rId16"/>
            </p:custDataLst>
          </p:nvPr>
        </p:nvSpPr>
        <p:spPr bwMode="auto">
          <a:xfrm>
            <a:off x="630555" y="1833086"/>
            <a:ext cx="3816350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57" name="PA_淘宝店chenying0907 25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630555" y="2057001"/>
            <a:ext cx="3816350" cy="1033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b="1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官晓柳</a:t>
            </a:r>
            <a:endParaRPr lang="zh-CN" altLang="en-US" sz="1400" b="1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完成歌曲详情页包含歌词，精彩评论与最新评论，回顶部按钮，顶部菜单栏固定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58" name="PA_Line 26"/>
          <p:cNvSpPr>
            <a:spLocks noChangeShapeType="1"/>
          </p:cNvSpPr>
          <p:nvPr>
            <p:custDataLst>
              <p:tags r:id="rId18"/>
            </p:custDataLst>
          </p:nvPr>
        </p:nvSpPr>
        <p:spPr bwMode="auto">
          <a:xfrm>
            <a:off x="630555" y="2922311"/>
            <a:ext cx="3816350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459" name="PA_淘宝店chenying0907 27"/>
          <p:cNvSpPr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630555" y="3177667"/>
            <a:ext cx="3816350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zh-CN" sz="1400" b="1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张梦迪</a:t>
            </a:r>
            <a:endParaRPr lang="zh-CN" altLang="zh-CN" sz="1400" b="1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搜索结果页的展示（调用</a:t>
            </a:r>
            <a:r>
              <a:rPr lang="en-US" altLang="zh-CN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ant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组件库），此外还规整了一些</a:t>
            </a:r>
            <a:r>
              <a:rPr lang="en-US" altLang="zh-CN" sz="1400" dirty="0" err="1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css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代码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460" name="PA_Line 28"/>
          <p:cNvSpPr>
            <a:spLocks noChangeShapeType="1"/>
          </p:cNvSpPr>
          <p:nvPr>
            <p:custDataLst>
              <p:tags r:id="rId20"/>
            </p:custDataLst>
          </p:nvPr>
        </p:nvSpPr>
        <p:spPr bwMode="auto">
          <a:xfrm>
            <a:off x="630555" y="4011863"/>
            <a:ext cx="3816350" cy="0"/>
          </a:xfrm>
          <a:prstGeom prst="line">
            <a:avLst/>
          </a:prstGeom>
          <a:noFill/>
          <a:ln w="6350">
            <a:solidFill>
              <a:schemeClr val="bg1">
                <a:lumMod val="50000"/>
              </a:schemeClr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40" name="PA_淘宝店chenying0907 39"/>
          <p:cNvGrpSpPr/>
          <p:nvPr>
            <p:custDataLst>
              <p:tags r:id="rId21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41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44" name="PA_文本框 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535359" y="184337"/>
            <a:ext cx="119888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</a:t>
            </a: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分工</a:t>
            </a:r>
            <a:endParaRPr lang="zh-CN" altLang="en-US" sz="20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" name="图片 1" descr="网易云"/>
          <p:cNvPicPr>
            <a:picLocks noChangeAspect="1"/>
          </p:cNvPicPr>
          <p:nvPr/>
        </p:nvPicPr>
        <p:blipFill>
          <a:blip r:embed="rId23"/>
          <a:stretch>
            <a:fillRect/>
          </a:stretch>
        </p:blipFill>
        <p:spPr>
          <a:xfrm>
            <a:off x="6210935" y="2402840"/>
            <a:ext cx="1219200" cy="12192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4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4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4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4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8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8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8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40" grpId="0" bldLvl="0" animBg="1"/>
      <p:bldP spid="18441" grpId="0" bldLvl="0" animBg="1" autoUpdateAnimBg="0"/>
      <p:bldP spid="18442" grpId="0" bldLvl="0" animBg="1" autoUpdateAnimBg="0"/>
      <p:bldP spid="18443" grpId="0" bldLvl="0" animBg="1"/>
      <p:bldP spid="18444" grpId="0" bldLvl="0" animBg="1"/>
      <p:bldP spid="18445" grpId="0" bldLvl="0" animBg="1"/>
      <p:bldP spid="18446" grpId="0" bldLvl="0" animBg="1"/>
      <p:bldP spid="18447" grpId="0" bldLvl="0" animBg="1" autoUpdateAnimBg="0"/>
      <p:bldP spid="18448" grpId="0" bldLvl="0" animBg="1" autoUpdateAnimBg="0"/>
      <p:bldP spid="18449" grpId="0"/>
      <p:bldP spid="18450" grpId="0"/>
      <p:bldP spid="18451" grpId="0"/>
      <p:bldP spid="18452" grpId="0"/>
      <p:bldP spid="18453" grpId="0" animBg="1" autoUpdateAnimBg="0"/>
      <p:bldP spid="18455" grpId="0"/>
      <p:bldP spid="18456" grpId="0" bldLvl="0" animBg="1"/>
      <p:bldP spid="18457" grpId="0"/>
      <p:bldP spid="18458" grpId="0" bldLvl="0" animBg="1"/>
      <p:bldP spid="18459" grpId="0" animBg="1" autoUpdateAnimBg="0"/>
      <p:bldP spid="18460" grpId="0" bldLvl="0" animBg="1" autoUpdateAnimBg="0"/>
      <p:bldP spid="44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1" name="PA_任意多边形 11"/>
          <p:cNvSpPr/>
          <p:nvPr>
            <p:custDataLst>
              <p:tags r:id="rId1"/>
            </p:custDataLst>
          </p:nvPr>
        </p:nvSpPr>
        <p:spPr bwMode="auto">
          <a:xfrm>
            <a:off x="948055" y="2599690"/>
            <a:ext cx="2240915" cy="733425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2" name="PA_任意多边形 12"/>
          <p:cNvSpPr/>
          <p:nvPr>
            <p:custDataLst>
              <p:tags r:id="rId2"/>
            </p:custDataLst>
          </p:nvPr>
        </p:nvSpPr>
        <p:spPr bwMode="auto">
          <a:xfrm>
            <a:off x="3420110" y="2499360"/>
            <a:ext cx="2428875" cy="784860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3" name="PA_任意多边形 13"/>
          <p:cNvSpPr/>
          <p:nvPr>
            <p:custDataLst>
              <p:tags r:id="rId3"/>
            </p:custDataLst>
          </p:nvPr>
        </p:nvSpPr>
        <p:spPr bwMode="auto">
          <a:xfrm>
            <a:off x="6012180" y="2627630"/>
            <a:ext cx="2268220" cy="733425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375" name="PA_淘宝店chenying0907 15"/>
          <p:cNvGrpSpPr/>
          <p:nvPr>
            <p:custDataLst>
              <p:tags r:id="rId4"/>
            </p:custDataLst>
          </p:nvPr>
        </p:nvGrpSpPr>
        <p:grpSpPr bwMode="auto">
          <a:xfrm>
            <a:off x="6113463" y="2964424"/>
            <a:ext cx="152400" cy="190559"/>
            <a:chOff x="0" y="0"/>
            <a:chExt cx="96" cy="120"/>
          </a:xfrm>
        </p:grpSpPr>
        <p:sp>
          <p:nvSpPr>
            <p:cNvPr id="15376" name="淘宝店chenying0907 16"/>
            <p:cNvSpPr>
              <a:spLocks noEditPoints="1"/>
            </p:cNvSpPr>
            <p:nvPr/>
          </p:nvSpPr>
          <p:spPr bwMode="auto">
            <a:xfrm>
              <a:off x="0" y="0"/>
              <a:ext cx="96" cy="120"/>
            </a:xfrm>
            <a:custGeom>
              <a:avLst/>
              <a:gdLst>
                <a:gd name="T0" fmla="*/ 0 w 96"/>
                <a:gd name="T1" fmla="*/ 0 h 120"/>
                <a:gd name="T2" fmla="*/ 0 w 96"/>
                <a:gd name="T3" fmla="*/ 120 h 120"/>
                <a:gd name="T4" fmla="*/ 66 w 96"/>
                <a:gd name="T5" fmla="*/ 120 h 120"/>
                <a:gd name="T6" fmla="*/ 96 w 96"/>
                <a:gd name="T7" fmla="*/ 89 h 120"/>
                <a:gd name="T8" fmla="*/ 96 w 96"/>
                <a:gd name="T9" fmla="*/ 0 h 120"/>
                <a:gd name="T10" fmla="*/ 0 w 96"/>
                <a:gd name="T11" fmla="*/ 0 h 120"/>
                <a:gd name="T12" fmla="*/ 9 w 96"/>
                <a:gd name="T13" fmla="*/ 11 h 120"/>
                <a:gd name="T14" fmla="*/ 86 w 96"/>
                <a:gd name="T15" fmla="*/ 11 h 120"/>
                <a:gd name="T16" fmla="*/ 86 w 96"/>
                <a:gd name="T17" fmla="*/ 82 h 120"/>
                <a:gd name="T18" fmla="*/ 60 w 96"/>
                <a:gd name="T19" fmla="*/ 82 h 120"/>
                <a:gd name="T20" fmla="*/ 60 w 96"/>
                <a:gd name="T21" fmla="*/ 109 h 120"/>
                <a:gd name="T22" fmla="*/ 9 w 96"/>
                <a:gd name="T23" fmla="*/ 109 h 120"/>
                <a:gd name="T24" fmla="*/ 9 w 96"/>
                <a:gd name="T25" fmla="*/ 11 h 120"/>
                <a:gd name="T26" fmla="*/ 80 w 96"/>
                <a:gd name="T27" fmla="*/ 92 h 120"/>
                <a:gd name="T28" fmla="*/ 69 w 96"/>
                <a:gd name="T29" fmla="*/ 101 h 120"/>
                <a:gd name="T30" fmla="*/ 69 w 96"/>
                <a:gd name="T31" fmla="*/ 92 h 120"/>
                <a:gd name="T32" fmla="*/ 80 w 96"/>
                <a:gd name="T33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6" h="120">
                  <a:moveTo>
                    <a:pt x="0" y="0"/>
                  </a:moveTo>
                  <a:lnTo>
                    <a:pt x="0" y="120"/>
                  </a:lnTo>
                  <a:lnTo>
                    <a:pt x="66" y="120"/>
                  </a:lnTo>
                  <a:lnTo>
                    <a:pt x="96" y="89"/>
                  </a:lnTo>
                  <a:lnTo>
                    <a:pt x="96" y="0"/>
                  </a:lnTo>
                  <a:lnTo>
                    <a:pt x="0" y="0"/>
                  </a:lnTo>
                  <a:close/>
                  <a:moveTo>
                    <a:pt x="9" y="11"/>
                  </a:moveTo>
                  <a:lnTo>
                    <a:pt x="86" y="11"/>
                  </a:lnTo>
                  <a:lnTo>
                    <a:pt x="86" y="82"/>
                  </a:lnTo>
                  <a:lnTo>
                    <a:pt x="60" y="82"/>
                  </a:lnTo>
                  <a:lnTo>
                    <a:pt x="60" y="109"/>
                  </a:lnTo>
                  <a:lnTo>
                    <a:pt x="9" y="109"/>
                  </a:lnTo>
                  <a:lnTo>
                    <a:pt x="9" y="11"/>
                  </a:lnTo>
                  <a:close/>
                  <a:moveTo>
                    <a:pt x="80" y="92"/>
                  </a:moveTo>
                  <a:lnTo>
                    <a:pt x="69" y="101"/>
                  </a:lnTo>
                  <a:lnTo>
                    <a:pt x="69" y="92"/>
                  </a:lnTo>
                  <a:lnTo>
                    <a:pt x="8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7" name="Rectangle 17"/>
            <p:cNvSpPr>
              <a:spLocks noChangeArrowheads="1"/>
            </p:cNvSpPr>
            <p:nvPr/>
          </p:nvSpPr>
          <p:spPr bwMode="auto">
            <a:xfrm>
              <a:off x="27" y="33"/>
              <a:ext cx="42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8" name="Rectangle 18"/>
            <p:cNvSpPr>
              <a:spLocks noChangeArrowheads="1"/>
            </p:cNvSpPr>
            <p:nvPr/>
          </p:nvSpPr>
          <p:spPr bwMode="auto">
            <a:xfrm>
              <a:off x="27" y="61"/>
              <a:ext cx="27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3" name="PA_淘宝店chenying0907 23"/>
          <p:cNvGrpSpPr/>
          <p:nvPr>
            <p:custDataLst>
              <p:tags r:id="rId5"/>
            </p:custDataLst>
          </p:nvPr>
        </p:nvGrpSpPr>
        <p:grpSpPr bwMode="auto">
          <a:xfrm>
            <a:off x="3518535" y="2627557"/>
            <a:ext cx="185738" cy="187383"/>
            <a:chOff x="0" y="0"/>
            <a:chExt cx="117" cy="118"/>
          </a:xfrm>
        </p:grpSpPr>
        <p:sp>
          <p:nvSpPr>
            <p:cNvPr id="15384" name="淘宝店chenying0907 24"/>
            <p:cNvSpPr>
              <a:spLocks noEditPoints="1"/>
            </p:cNvSpPr>
            <p:nvPr/>
          </p:nvSpPr>
          <p:spPr bwMode="auto">
            <a:xfrm>
              <a:off x="0" y="0"/>
              <a:ext cx="117" cy="118"/>
            </a:xfrm>
            <a:custGeom>
              <a:avLst/>
              <a:gdLst>
                <a:gd name="T0" fmla="*/ 117 w 117"/>
                <a:gd name="T1" fmla="*/ 21 h 118"/>
                <a:gd name="T2" fmla="*/ 107 w 117"/>
                <a:gd name="T3" fmla="*/ 21 h 118"/>
                <a:gd name="T4" fmla="*/ 78 w 117"/>
                <a:gd name="T5" fmla="*/ 21 h 118"/>
                <a:gd name="T6" fmla="*/ 78 w 117"/>
                <a:gd name="T7" fmla="*/ 0 h 118"/>
                <a:gd name="T8" fmla="*/ 39 w 117"/>
                <a:gd name="T9" fmla="*/ 0 h 118"/>
                <a:gd name="T10" fmla="*/ 39 w 117"/>
                <a:gd name="T11" fmla="*/ 21 h 118"/>
                <a:gd name="T12" fmla="*/ 11 w 117"/>
                <a:gd name="T13" fmla="*/ 21 h 118"/>
                <a:gd name="T14" fmla="*/ 0 w 117"/>
                <a:gd name="T15" fmla="*/ 21 h 118"/>
                <a:gd name="T16" fmla="*/ 0 w 117"/>
                <a:gd name="T17" fmla="*/ 31 h 118"/>
                <a:gd name="T18" fmla="*/ 11 w 117"/>
                <a:gd name="T19" fmla="*/ 31 h 118"/>
                <a:gd name="T20" fmla="*/ 11 w 117"/>
                <a:gd name="T21" fmla="*/ 118 h 118"/>
                <a:gd name="T22" fmla="*/ 107 w 117"/>
                <a:gd name="T23" fmla="*/ 118 h 118"/>
                <a:gd name="T24" fmla="*/ 107 w 117"/>
                <a:gd name="T25" fmla="*/ 31 h 118"/>
                <a:gd name="T26" fmla="*/ 117 w 117"/>
                <a:gd name="T27" fmla="*/ 31 h 118"/>
                <a:gd name="T28" fmla="*/ 117 w 117"/>
                <a:gd name="T29" fmla="*/ 21 h 118"/>
                <a:gd name="T30" fmla="*/ 50 w 117"/>
                <a:gd name="T31" fmla="*/ 10 h 118"/>
                <a:gd name="T32" fmla="*/ 68 w 117"/>
                <a:gd name="T33" fmla="*/ 10 h 118"/>
                <a:gd name="T34" fmla="*/ 68 w 117"/>
                <a:gd name="T35" fmla="*/ 21 h 118"/>
                <a:gd name="T36" fmla="*/ 50 w 117"/>
                <a:gd name="T37" fmla="*/ 21 h 118"/>
                <a:gd name="T38" fmla="*/ 50 w 117"/>
                <a:gd name="T39" fmla="*/ 10 h 118"/>
                <a:gd name="T40" fmla="*/ 95 w 117"/>
                <a:gd name="T41" fmla="*/ 105 h 118"/>
                <a:gd name="T42" fmla="*/ 21 w 117"/>
                <a:gd name="T43" fmla="*/ 105 h 118"/>
                <a:gd name="T44" fmla="*/ 21 w 117"/>
                <a:gd name="T45" fmla="*/ 31 h 118"/>
                <a:gd name="T46" fmla="*/ 39 w 117"/>
                <a:gd name="T47" fmla="*/ 31 h 118"/>
                <a:gd name="T48" fmla="*/ 78 w 117"/>
                <a:gd name="T49" fmla="*/ 31 h 118"/>
                <a:gd name="T50" fmla="*/ 95 w 117"/>
                <a:gd name="T51" fmla="*/ 31 h 118"/>
                <a:gd name="T52" fmla="*/ 95 w 117"/>
                <a:gd name="T53" fmla="*/ 10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118">
                  <a:moveTo>
                    <a:pt x="117" y="21"/>
                  </a:moveTo>
                  <a:lnTo>
                    <a:pt x="107" y="21"/>
                  </a:lnTo>
                  <a:lnTo>
                    <a:pt x="78" y="21"/>
                  </a:lnTo>
                  <a:lnTo>
                    <a:pt x="78" y="0"/>
                  </a:lnTo>
                  <a:lnTo>
                    <a:pt x="39" y="0"/>
                  </a:lnTo>
                  <a:lnTo>
                    <a:pt x="39" y="21"/>
                  </a:lnTo>
                  <a:lnTo>
                    <a:pt x="11" y="21"/>
                  </a:lnTo>
                  <a:lnTo>
                    <a:pt x="0" y="21"/>
                  </a:lnTo>
                  <a:lnTo>
                    <a:pt x="0" y="31"/>
                  </a:lnTo>
                  <a:lnTo>
                    <a:pt x="11" y="31"/>
                  </a:lnTo>
                  <a:lnTo>
                    <a:pt x="11" y="118"/>
                  </a:lnTo>
                  <a:lnTo>
                    <a:pt x="107" y="118"/>
                  </a:lnTo>
                  <a:lnTo>
                    <a:pt x="107" y="31"/>
                  </a:lnTo>
                  <a:lnTo>
                    <a:pt x="117" y="31"/>
                  </a:lnTo>
                  <a:lnTo>
                    <a:pt x="117" y="21"/>
                  </a:lnTo>
                  <a:close/>
                  <a:moveTo>
                    <a:pt x="50" y="10"/>
                  </a:moveTo>
                  <a:lnTo>
                    <a:pt x="68" y="10"/>
                  </a:lnTo>
                  <a:lnTo>
                    <a:pt x="68" y="21"/>
                  </a:lnTo>
                  <a:lnTo>
                    <a:pt x="50" y="21"/>
                  </a:lnTo>
                  <a:lnTo>
                    <a:pt x="50" y="10"/>
                  </a:lnTo>
                  <a:close/>
                  <a:moveTo>
                    <a:pt x="95" y="105"/>
                  </a:moveTo>
                  <a:lnTo>
                    <a:pt x="21" y="105"/>
                  </a:lnTo>
                  <a:lnTo>
                    <a:pt x="21" y="31"/>
                  </a:lnTo>
                  <a:lnTo>
                    <a:pt x="39" y="31"/>
                  </a:lnTo>
                  <a:lnTo>
                    <a:pt x="78" y="31"/>
                  </a:lnTo>
                  <a:lnTo>
                    <a:pt x="95" y="31"/>
                  </a:lnTo>
                  <a:lnTo>
                    <a:pt x="95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5" name="Rectangle 25"/>
            <p:cNvSpPr>
              <a:spLocks noChangeArrowheads="1"/>
            </p:cNvSpPr>
            <p:nvPr/>
          </p:nvSpPr>
          <p:spPr bwMode="auto">
            <a:xfrm>
              <a:off x="36" y="48"/>
              <a:ext cx="12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6" name="Rectangle 26"/>
            <p:cNvSpPr>
              <a:spLocks noChangeArrowheads="1"/>
            </p:cNvSpPr>
            <p:nvPr/>
          </p:nvSpPr>
          <p:spPr bwMode="auto">
            <a:xfrm>
              <a:off x="69" y="48"/>
              <a:ext cx="11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7" name="PA_淘宝店chenying0907 27"/>
          <p:cNvGrpSpPr/>
          <p:nvPr>
            <p:custDataLst>
              <p:tags r:id="rId6"/>
            </p:custDataLst>
          </p:nvPr>
        </p:nvGrpSpPr>
        <p:grpSpPr bwMode="auto">
          <a:xfrm>
            <a:off x="1303974" y="2932039"/>
            <a:ext cx="166687" cy="190559"/>
            <a:chOff x="0" y="0"/>
            <a:chExt cx="105" cy="120"/>
          </a:xfrm>
        </p:grpSpPr>
        <p:sp>
          <p:nvSpPr>
            <p:cNvPr id="15388" name="淘宝店chenying0907 28"/>
            <p:cNvSpPr/>
            <p:nvPr/>
          </p:nvSpPr>
          <p:spPr bwMode="auto">
            <a:xfrm>
              <a:off x="18" y="47"/>
              <a:ext cx="53" cy="26"/>
            </a:xfrm>
            <a:custGeom>
              <a:avLst/>
              <a:gdLst>
                <a:gd name="T0" fmla="*/ 18 w 35"/>
                <a:gd name="T1" fmla="*/ 11 h 17"/>
                <a:gd name="T2" fmla="*/ 7 w 35"/>
                <a:gd name="T3" fmla="*/ 0 h 17"/>
                <a:gd name="T4" fmla="*/ 0 w 35"/>
                <a:gd name="T5" fmla="*/ 0 h 17"/>
                <a:gd name="T6" fmla="*/ 18 w 35"/>
                <a:gd name="T7" fmla="*/ 17 h 17"/>
                <a:gd name="T8" fmla="*/ 35 w 35"/>
                <a:gd name="T9" fmla="*/ 0 h 17"/>
                <a:gd name="T10" fmla="*/ 28 w 35"/>
                <a:gd name="T11" fmla="*/ 0 h 17"/>
                <a:gd name="T12" fmla="*/ 18 w 3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7">
                  <a:moveTo>
                    <a:pt x="18" y="11"/>
                  </a:moveTo>
                  <a:cubicBezTo>
                    <a:pt x="12" y="11"/>
                    <a:pt x="7" y="6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8" y="17"/>
                    <a:pt x="18" y="17"/>
                  </a:cubicBezTo>
                  <a:cubicBezTo>
                    <a:pt x="27" y="17"/>
                    <a:pt x="35" y="1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3" y="11"/>
                    <a:pt x="1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9" name="淘宝店chenying0907 29"/>
            <p:cNvSpPr>
              <a:spLocks noEditPoints="1"/>
            </p:cNvSpPr>
            <p:nvPr/>
          </p:nvSpPr>
          <p:spPr bwMode="auto">
            <a:xfrm>
              <a:off x="0" y="0"/>
              <a:ext cx="105" cy="120"/>
            </a:xfrm>
            <a:custGeom>
              <a:avLst/>
              <a:gdLst>
                <a:gd name="T0" fmla="*/ 105 w 105"/>
                <a:gd name="T1" fmla="*/ 0 h 120"/>
                <a:gd name="T2" fmla="*/ 23 w 105"/>
                <a:gd name="T3" fmla="*/ 0 h 120"/>
                <a:gd name="T4" fmla="*/ 23 w 105"/>
                <a:gd name="T5" fmla="*/ 18 h 120"/>
                <a:gd name="T6" fmla="*/ 0 w 105"/>
                <a:gd name="T7" fmla="*/ 18 h 120"/>
                <a:gd name="T8" fmla="*/ 0 w 105"/>
                <a:gd name="T9" fmla="*/ 120 h 120"/>
                <a:gd name="T10" fmla="*/ 89 w 105"/>
                <a:gd name="T11" fmla="*/ 120 h 120"/>
                <a:gd name="T12" fmla="*/ 89 w 105"/>
                <a:gd name="T13" fmla="*/ 97 h 120"/>
                <a:gd name="T14" fmla="*/ 105 w 105"/>
                <a:gd name="T15" fmla="*/ 97 h 120"/>
                <a:gd name="T16" fmla="*/ 105 w 105"/>
                <a:gd name="T17" fmla="*/ 0 h 120"/>
                <a:gd name="T18" fmla="*/ 78 w 105"/>
                <a:gd name="T19" fmla="*/ 109 h 120"/>
                <a:gd name="T20" fmla="*/ 11 w 105"/>
                <a:gd name="T21" fmla="*/ 109 h 120"/>
                <a:gd name="T22" fmla="*/ 11 w 105"/>
                <a:gd name="T23" fmla="*/ 29 h 120"/>
                <a:gd name="T24" fmla="*/ 23 w 105"/>
                <a:gd name="T25" fmla="*/ 29 h 120"/>
                <a:gd name="T26" fmla="*/ 78 w 105"/>
                <a:gd name="T27" fmla="*/ 29 h 120"/>
                <a:gd name="T28" fmla="*/ 78 w 105"/>
                <a:gd name="T29" fmla="*/ 97 h 120"/>
                <a:gd name="T30" fmla="*/ 78 w 105"/>
                <a:gd name="T31" fmla="*/ 109 h 120"/>
                <a:gd name="T32" fmla="*/ 96 w 105"/>
                <a:gd name="T33" fmla="*/ 86 h 120"/>
                <a:gd name="T34" fmla="*/ 89 w 105"/>
                <a:gd name="T35" fmla="*/ 86 h 120"/>
                <a:gd name="T36" fmla="*/ 89 w 105"/>
                <a:gd name="T37" fmla="*/ 18 h 120"/>
                <a:gd name="T38" fmla="*/ 32 w 105"/>
                <a:gd name="T39" fmla="*/ 18 h 120"/>
                <a:gd name="T40" fmla="*/ 32 w 105"/>
                <a:gd name="T41" fmla="*/ 11 h 120"/>
                <a:gd name="T42" fmla="*/ 96 w 105"/>
                <a:gd name="T43" fmla="*/ 11 h 120"/>
                <a:gd name="T44" fmla="*/ 96 w 105"/>
                <a:gd name="T45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120">
                  <a:moveTo>
                    <a:pt x="105" y="0"/>
                  </a:moveTo>
                  <a:lnTo>
                    <a:pt x="23" y="0"/>
                  </a:lnTo>
                  <a:lnTo>
                    <a:pt x="23" y="18"/>
                  </a:lnTo>
                  <a:lnTo>
                    <a:pt x="0" y="18"/>
                  </a:lnTo>
                  <a:lnTo>
                    <a:pt x="0" y="120"/>
                  </a:lnTo>
                  <a:lnTo>
                    <a:pt x="89" y="120"/>
                  </a:lnTo>
                  <a:lnTo>
                    <a:pt x="89" y="97"/>
                  </a:lnTo>
                  <a:lnTo>
                    <a:pt x="105" y="97"/>
                  </a:lnTo>
                  <a:lnTo>
                    <a:pt x="105" y="0"/>
                  </a:lnTo>
                  <a:close/>
                  <a:moveTo>
                    <a:pt x="78" y="109"/>
                  </a:moveTo>
                  <a:lnTo>
                    <a:pt x="11" y="109"/>
                  </a:lnTo>
                  <a:lnTo>
                    <a:pt x="11" y="29"/>
                  </a:lnTo>
                  <a:lnTo>
                    <a:pt x="23" y="29"/>
                  </a:lnTo>
                  <a:lnTo>
                    <a:pt x="78" y="29"/>
                  </a:lnTo>
                  <a:lnTo>
                    <a:pt x="78" y="97"/>
                  </a:lnTo>
                  <a:lnTo>
                    <a:pt x="78" y="109"/>
                  </a:lnTo>
                  <a:close/>
                  <a:moveTo>
                    <a:pt x="96" y="86"/>
                  </a:moveTo>
                  <a:lnTo>
                    <a:pt x="89" y="86"/>
                  </a:lnTo>
                  <a:lnTo>
                    <a:pt x="89" y="18"/>
                  </a:lnTo>
                  <a:lnTo>
                    <a:pt x="32" y="18"/>
                  </a:lnTo>
                  <a:lnTo>
                    <a:pt x="32" y="11"/>
                  </a:lnTo>
                  <a:lnTo>
                    <a:pt x="96" y="11"/>
                  </a:lnTo>
                  <a:lnTo>
                    <a:pt x="96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5390" name="PA_文本框 3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547814" y="2921875"/>
            <a:ext cx="1151890" cy="275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网易云</a:t>
            </a:r>
            <a:r>
              <a:rPr lang="en-US" altLang="zh-CN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</a:t>
            </a: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部署</a:t>
            </a:r>
            <a:endParaRPr lang="zh-CN" altLang="en-US" sz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1" name="PA_文本框 31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820160" y="2533015"/>
            <a:ext cx="1887220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zh-CN" altLang="zh-CN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再次返回首页执行搜索会出现无法显示搜索内容的问题</a:t>
            </a:r>
            <a:endParaRPr lang="zh-CN" altLang="zh-CN" sz="12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2" name="PA_文本框 32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300470" y="2736850"/>
            <a:ext cx="1899285" cy="6451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zh-CN" sz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在搜索结果页面，不显示搜索结果，只有在更改页面后才能正常显示</a:t>
            </a:r>
            <a:endParaRPr lang="zh-CN" altLang="zh-CN" sz="12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4" name="PA_淘宝店chenying0907 3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200150" y="1713230"/>
            <a:ext cx="1737360" cy="645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把api的地址放到了单独的配置文件中</a:t>
            </a:r>
            <a:r>
              <a:rPr lang="zh-CN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，方便之后部署到网站</a:t>
            </a:r>
            <a:r>
              <a:rPr lang="zh-CN" sz="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上</a:t>
            </a:r>
            <a:endParaRPr lang="zh-CN" sz="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5" name="PA_淘宝店chenying0907 35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196330" y="1460500"/>
            <a:ext cx="2108200" cy="8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是通过useEffect，跳转到该页面时初始把页面置为0，在useEffect中判断是否为0</a:t>
            </a:r>
            <a:r>
              <a:rPr 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或者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结果为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true</a:t>
            </a:r>
            <a:r>
              <a:rPr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则</a:t>
            </a:r>
            <a:r>
              <a:rPr 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改为</a:t>
            </a:r>
            <a:r>
              <a:rPr lang="en-US" altLang="zh-CN"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6" name="PA_淘宝店chenying0907 36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131820" y="3573780"/>
            <a:ext cx="2530475" cy="861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/>
          <a:p>
            <a:pPr algn="ctr"/>
            <a:r>
              <a:rPr sz="140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推测是HashRouter配合useNavigate钩子使用时产生的问题，改为使用window.open后解决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8" name="PA_文本框 3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691641" y="3651977"/>
            <a:ext cx="61908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zh-CN" sz="36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9" name="PA_文本框 39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947853" y="3648167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zh-CN" sz="3600" dirty="0">
              <a:solidFill>
                <a:schemeClr val="accent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400" name="PA_文本框 40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3923983" y="1563623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zh-CN" sz="36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4" name="PA_淘宝店chenying0907 53"/>
          <p:cNvGrpSpPr/>
          <p:nvPr>
            <p:custDataLst>
              <p:tags r:id="rId16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55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PA_文本框 4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5359" y="184337"/>
            <a:ext cx="202311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问题解决</a:t>
            </a:r>
            <a:r>
              <a:rPr lang="en-US" altLang="zh-CN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齐炜</a:t>
            </a: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林</a:t>
            </a:r>
            <a:endParaRPr lang="zh-CN" altLang="en-US" sz="20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1" grpId="0" bldLvl="0" animBg="1"/>
      <p:bldP spid="15372" grpId="0" bldLvl="0" animBg="1" autoUpdateAnimBg="0"/>
      <p:bldP spid="15373" grpId="0" bldLvl="0" animBg="1" autoUpdateAnimBg="0"/>
      <p:bldP spid="15390" grpId="0" bldLvl="0" animBg="1"/>
      <p:bldP spid="15391" grpId="0" bldLvl="0" animBg="1"/>
      <p:bldP spid="15392" grpId="0" bldLvl="0" animBg="1" autoUpdateAnimBg="0"/>
      <p:bldP spid="15394" grpId="0"/>
      <p:bldP spid="15395" grpId="0"/>
      <p:bldP spid="15396" grpId="0"/>
      <p:bldP spid="15398" grpId="0" bldLvl="0" animBg="1"/>
      <p:bldP spid="15399" grpId="0" bldLvl="0" animBg="1"/>
      <p:bldP spid="15400" grpId="0" bldLvl="0" animBg="1"/>
      <p:bldP spid="58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1" name="PA_任意多边形 11"/>
          <p:cNvSpPr/>
          <p:nvPr>
            <p:custDataLst>
              <p:tags r:id="rId1"/>
            </p:custDataLst>
          </p:nvPr>
        </p:nvSpPr>
        <p:spPr bwMode="auto">
          <a:xfrm>
            <a:off x="948055" y="2599690"/>
            <a:ext cx="2240915" cy="916940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2" name="PA_任意多边形 12"/>
          <p:cNvSpPr/>
          <p:nvPr>
            <p:custDataLst>
              <p:tags r:id="rId2"/>
            </p:custDataLst>
          </p:nvPr>
        </p:nvSpPr>
        <p:spPr bwMode="auto">
          <a:xfrm>
            <a:off x="3420110" y="2427605"/>
            <a:ext cx="2428875" cy="856615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3" name="PA_任意多边形 13"/>
          <p:cNvSpPr/>
          <p:nvPr>
            <p:custDataLst>
              <p:tags r:id="rId3"/>
            </p:custDataLst>
          </p:nvPr>
        </p:nvSpPr>
        <p:spPr bwMode="auto">
          <a:xfrm>
            <a:off x="6012180" y="2627630"/>
            <a:ext cx="2268220" cy="733425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375" name="PA_淘宝店chenying0907 15"/>
          <p:cNvGrpSpPr/>
          <p:nvPr>
            <p:custDataLst>
              <p:tags r:id="rId4"/>
            </p:custDataLst>
          </p:nvPr>
        </p:nvGrpSpPr>
        <p:grpSpPr bwMode="auto">
          <a:xfrm>
            <a:off x="6113463" y="2964424"/>
            <a:ext cx="152400" cy="190559"/>
            <a:chOff x="0" y="0"/>
            <a:chExt cx="96" cy="120"/>
          </a:xfrm>
        </p:grpSpPr>
        <p:sp>
          <p:nvSpPr>
            <p:cNvPr id="15376" name="淘宝店chenying0907 16"/>
            <p:cNvSpPr>
              <a:spLocks noEditPoints="1"/>
            </p:cNvSpPr>
            <p:nvPr/>
          </p:nvSpPr>
          <p:spPr bwMode="auto">
            <a:xfrm>
              <a:off x="0" y="0"/>
              <a:ext cx="96" cy="120"/>
            </a:xfrm>
            <a:custGeom>
              <a:avLst/>
              <a:gdLst>
                <a:gd name="T0" fmla="*/ 0 w 96"/>
                <a:gd name="T1" fmla="*/ 0 h 120"/>
                <a:gd name="T2" fmla="*/ 0 w 96"/>
                <a:gd name="T3" fmla="*/ 120 h 120"/>
                <a:gd name="T4" fmla="*/ 66 w 96"/>
                <a:gd name="T5" fmla="*/ 120 h 120"/>
                <a:gd name="T6" fmla="*/ 96 w 96"/>
                <a:gd name="T7" fmla="*/ 89 h 120"/>
                <a:gd name="T8" fmla="*/ 96 w 96"/>
                <a:gd name="T9" fmla="*/ 0 h 120"/>
                <a:gd name="T10" fmla="*/ 0 w 96"/>
                <a:gd name="T11" fmla="*/ 0 h 120"/>
                <a:gd name="T12" fmla="*/ 9 w 96"/>
                <a:gd name="T13" fmla="*/ 11 h 120"/>
                <a:gd name="T14" fmla="*/ 86 w 96"/>
                <a:gd name="T15" fmla="*/ 11 h 120"/>
                <a:gd name="T16" fmla="*/ 86 w 96"/>
                <a:gd name="T17" fmla="*/ 82 h 120"/>
                <a:gd name="T18" fmla="*/ 60 w 96"/>
                <a:gd name="T19" fmla="*/ 82 h 120"/>
                <a:gd name="T20" fmla="*/ 60 w 96"/>
                <a:gd name="T21" fmla="*/ 109 h 120"/>
                <a:gd name="T22" fmla="*/ 9 w 96"/>
                <a:gd name="T23" fmla="*/ 109 h 120"/>
                <a:gd name="T24" fmla="*/ 9 w 96"/>
                <a:gd name="T25" fmla="*/ 11 h 120"/>
                <a:gd name="T26" fmla="*/ 80 w 96"/>
                <a:gd name="T27" fmla="*/ 92 h 120"/>
                <a:gd name="T28" fmla="*/ 69 w 96"/>
                <a:gd name="T29" fmla="*/ 101 h 120"/>
                <a:gd name="T30" fmla="*/ 69 w 96"/>
                <a:gd name="T31" fmla="*/ 92 h 120"/>
                <a:gd name="T32" fmla="*/ 80 w 96"/>
                <a:gd name="T33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6" h="120">
                  <a:moveTo>
                    <a:pt x="0" y="0"/>
                  </a:moveTo>
                  <a:lnTo>
                    <a:pt x="0" y="120"/>
                  </a:lnTo>
                  <a:lnTo>
                    <a:pt x="66" y="120"/>
                  </a:lnTo>
                  <a:lnTo>
                    <a:pt x="96" y="89"/>
                  </a:lnTo>
                  <a:lnTo>
                    <a:pt x="96" y="0"/>
                  </a:lnTo>
                  <a:lnTo>
                    <a:pt x="0" y="0"/>
                  </a:lnTo>
                  <a:close/>
                  <a:moveTo>
                    <a:pt x="9" y="11"/>
                  </a:moveTo>
                  <a:lnTo>
                    <a:pt x="86" y="11"/>
                  </a:lnTo>
                  <a:lnTo>
                    <a:pt x="86" y="82"/>
                  </a:lnTo>
                  <a:lnTo>
                    <a:pt x="60" y="82"/>
                  </a:lnTo>
                  <a:lnTo>
                    <a:pt x="60" y="109"/>
                  </a:lnTo>
                  <a:lnTo>
                    <a:pt x="9" y="109"/>
                  </a:lnTo>
                  <a:lnTo>
                    <a:pt x="9" y="11"/>
                  </a:lnTo>
                  <a:close/>
                  <a:moveTo>
                    <a:pt x="80" y="92"/>
                  </a:moveTo>
                  <a:lnTo>
                    <a:pt x="69" y="101"/>
                  </a:lnTo>
                  <a:lnTo>
                    <a:pt x="69" y="92"/>
                  </a:lnTo>
                  <a:lnTo>
                    <a:pt x="8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7" name="Rectangle 17"/>
            <p:cNvSpPr>
              <a:spLocks noChangeArrowheads="1"/>
            </p:cNvSpPr>
            <p:nvPr/>
          </p:nvSpPr>
          <p:spPr bwMode="auto">
            <a:xfrm>
              <a:off x="27" y="33"/>
              <a:ext cx="42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8" name="Rectangle 18"/>
            <p:cNvSpPr>
              <a:spLocks noChangeArrowheads="1"/>
            </p:cNvSpPr>
            <p:nvPr/>
          </p:nvSpPr>
          <p:spPr bwMode="auto">
            <a:xfrm>
              <a:off x="27" y="61"/>
              <a:ext cx="27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3" name="PA_淘宝店chenying0907 23"/>
          <p:cNvGrpSpPr/>
          <p:nvPr>
            <p:custDataLst>
              <p:tags r:id="rId5"/>
            </p:custDataLst>
          </p:nvPr>
        </p:nvGrpSpPr>
        <p:grpSpPr bwMode="auto">
          <a:xfrm>
            <a:off x="3518535" y="2627557"/>
            <a:ext cx="185738" cy="187383"/>
            <a:chOff x="0" y="0"/>
            <a:chExt cx="117" cy="118"/>
          </a:xfrm>
        </p:grpSpPr>
        <p:sp>
          <p:nvSpPr>
            <p:cNvPr id="15384" name="淘宝店chenying0907 24"/>
            <p:cNvSpPr>
              <a:spLocks noEditPoints="1"/>
            </p:cNvSpPr>
            <p:nvPr/>
          </p:nvSpPr>
          <p:spPr bwMode="auto">
            <a:xfrm>
              <a:off x="0" y="0"/>
              <a:ext cx="117" cy="118"/>
            </a:xfrm>
            <a:custGeom>
              <a:avLst/>
              <a:gdLst>
                <a:gd name="T0" fmla="*/ 117 w 117"/>
                <a:gd name="T1" fmla="*/ 21 h 118"/>
                <a:gd name="T2" fmla="*/ 107 w 117"/>
                <a:gd name="T3" fmla="*/ 21 h 118"/>
                <a:gd name="T4" fmla="*/ 78 w 117"/>
                <a:gd name="T5" fmla="*/ 21 h 118"/>
                <a:gd name="T6" fmla="*/ 78 w 117"/>
                <a:gd name="T7" fmla="*/ 0 h 118"/>
                <a:gd name="T8" fmla="*/ 39 w 117"/>
                <a:gd name="T9" fmla="*/ 0 h 118"/>
                <a:gd name="T10" fmla="*/ 39 w 117"/>
                <a:gd name="T11" fmla="*/ 21 h 118"/>
                <a:gd name="T12" fmla="*/ 11 w 117"/>
                <a:gd name="T13" fmla="*/ 21 h 118"/>
                <a:gd name="T14" fmla="*/ 0 w 117"/>
                <a:gd name="T15" fmla="*/ 21 h 118"/>
                <a:gd name="T16" fmla="*/ 0 w 117"/>
                <a:gd name="T17" fmla="*/ 31 h 118"/>
                <a:gd name="T18" fmla="*/ 11 w 117"/>
                <a:gd name="T19" fmla="*/ 31 h 118"/>
                <a:gd name="T20" fmla="*/ 11 w 117"/>
                <a:gd name="T21" fmla="*/ 118 h 118"/>
                <a:gd name="T22" fmla="*/ 107 w 117"/>
                <a:gd name="T23" fmla="*/ 118 h 118"/>
                <a:gd name="T24" fmla="*/ 107 w 117"/>
                <a:gd name="T25" fmla="*/ 31 h 118"/>
                <a:gd name="T26" fmla="*/ 117 w 117"/>
                <a:gd name="T27" fmla="*/ 31 h 118"/>
                <a:gd name="T28" fmla="*/ 117 w 117"/>
                <a:gd name="T29" fmla="*/ 21 h 118"/>
                <a:gd name="T30" fmla="*/ 50 w 117"/>
                <a:gd name="T31" fmla="*/ 10 h 118"/>
                <a:gd name="T32" fmla="*/ 68 w 117"/>
                <a:gd name="T33" fmla="*/ 10 h 118"/>
                <a:gd name="T34" fmla="*/ 68 w 117"/>
                <a:gd name="T35" fmla="*/ 21 h 118"/>
                <a:gd name="T36" fmla="*/ 50 w 117"/>
                <a:gd name="T37" fmla="*/ 21 h 118"/>
                <a:gd name="T38" fmla="*/ 50 w 117"/>
                <a:gd name="T39" fmla="*/ 10 h 118"/>
                <a:gd name="T40" fmla="*/ 95 w 117"/>
                <a:gd name="T41" fmla="*/ 105 h 118"/>
                <a:gd name="T42" fmla="*/ 21 w 117"/>
                <a:gd name="T43" fmla="*/ 105 h 118"/>
                <a:gd name="T44" fmla="*/ 21 w 117"/>
                <a:gd name="T45" fmla="*/ 31 h 118"/>
                <a:gd name="T46" fmla="*/ 39 w 117"/>
                <a:gd name="T47" fmla="*/ 31 h 118"/>
                <a:gd name="T48" fmla="*/ 78 w 117"/>
                <a:gd name="T49" fmla="*/ 31 h 118"/>
                <a:gd name="T50" fmla="*/ 95 w 117"/>
                <a:gd name="T51" fmla="*/ 31 h 118"/>
                <a:gd name="T52" fmla="*/ 95 w 117"/>
                <a:gd name="T53" fmla="*/ 10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118">
                  <a:moveTo>
                    <a:pt x="117" y="21"/>
                  </a:moveTo>
                  <a:lnTo>
                    <a:pt x="107" y="21"/>
                  </a:lnTo>
                  <a:lnTo>
                    <a:pt x="78" y="21"/>
                  </a:lnTo>
                  <a:lnTo>
                    <a:pt x="78" y="0"/>
                  </a:lnTo>
                  <a:lnTo>
                    <a:pt x="39" y="0"/>
                  </a:lnTo>
                  <a:lnTo>
                    <a:pt x="39" y="21"/>
                  </a:lnTo>
                  <a:lnTo>
                    <a:pt x="11" y="21"/>
                  </a:lnTo>
                  <a:lnTo>
                    <a:pt x="0" y="21"/>
                  </a:lnTo>
                  <a:lnTo>
                    <a:pt x="0" y="31"/>
                  </a:lnTo>
                  <a:lnTo>
                    <a:pt x="11" y="31"/>
                  </a:lnTo>
                  <a:lnTo>
                    <a:pt x="11" y="118"/>
                  </a:lnTo>
                  <a:lnTo>
                    <a:pt x="107" y="118"/>
                  </a:lnTo>
                  <a:lnTo>
                    <a:pt x="107" y="31"/>
                  </a:lnTo>
                  <a:lnTo>
                    <a:pt x="117" y="31"/>
                  </a:lnTo>
                  <a:lnTo>
                    <a:pt x="117" y="21"/>
                  </a:lnTo>
                  <a:close/>
                  <a:moveTo>
                    <a:pt x="50" y="10"/>
                  </a:moveTo>
                  <a:lnTo>
                    <a:pt x="68" y="10"/>
                  </a:lnTo>
                  <a:lnTo>
                    <a:pt x="68" y="21"/>
                  </a:lnTo>
                  <a:lnTo>
                    <a:pt x="50" y="21"/>
                  </a:lnTo>
                  <a:lnTo>
                    <a:pt x="50" y="10"/>
                  </a:lnTo>
                  <a:close/>
                  <a:moveTo>
                    <a:pt x="95" y="105"/>
                  </a:moveTo>
                  <a:lnTo>
                    <a:pt x="21" y="105"/>
                  </a:lnTo>
                  <a:lnTo>
                    <a:pt x="21" y="31"/>
                  </a:lnTo>
                  <a:lnTo>
                    <a:pt x="39" y="31"/>
                  </a:lnTo>
                  <a:lnTo>
                    <a:pt x="78" y="31"/>
                  </a:lnTo>
                  <a:lnTo>
                    <a:pt x="95" y="31"/>
                  </a:lnTo>
                  <a:lnTo>
                    <a:pt x="95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5" name="Rectangle 25"/>
            <p:cNvSpPr>
              <a:spLocks noChangeArrowheads="1"/>
            </p:cNvSpPr>
            <p:nvPr/>
          </p:nvSpPr>
          <p:spPr bwMode="auto">
            <a:xfrm>
              <a:off x="36" y="48"/>
              <a:ext cx="12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6" name="Rectangle 26"/>
            <p:cNvSpPr>
              <a:spLocks noChangeArrowheads="1"/>
            </p:cNvSpPr>
            <p:nvPr/>
          </p:nvSpPr>
          <p:spPr bwMode="auto">
            <a:xfrm>
              <a:off x="69" y="48"/>
              <a:ext cx="11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7" name="PA_淘宝店chenying0907 27"/>
          <p:cNvGrpSpPr/>
          <p:nvPr>
            <p:custDataLst>
              <p:tags r:id="rId6"/>
            </p:custDataLst>
          </p:nvPr>
        </p:nvGrpSpPr>
        <p:grpSpPr bwMode="auto">
          <a:xfrm>
            <a:off x="1033464" y="2842504"/>
            <a:ext cx="166687" cy="190559"/>
            <a:chOff x="0" y="0"/>
            <a:chExt cx="105" cy="120"/>
          </a:xfrm>
        </p:grpSpPr>
        <p:sp>
          <p:nvSpPr>
            <p:cNvPr id="15388" name="淘宝店chenying0907 28"/>
            <p:cNvSpPr/>
            <p:nvPr/>
          </p:nvSpPr>
          <p:spPr bwMode="auto">
            <a:xfrm>
              <a:off x="18" y="47"/>
              <a:ext cx="53" cy="26"/>
            </a:xfrm>
            <a:custGeom>
              <a:avLst/>
              <a:gdLst>
                <a:gd name="T0" fmla="*/ 18 w 35"/>
                <a:gd name="T1" fmla="*/ 11 h 17"/>
                <a:gd name="T2" fmla="*/ 7 w 35"/>
                <a:gd name="T3" fmla="*/ 0 h 17"/>
                <a:gd name="T4" fmla="*/ 0 w 35"/>
                <a:gd name="T5" fmla="*/ 0 h 17"/>
                <a:gd name="T6" fmla="*/ 18 w 35"/>
                <a:gd name="T7" fmla="*/ 17 h 17"/>
                <a:gd name="T8" fmla="*/ 35 w 35"/>
                <a:gd name="T9" fmla="*/ 0 h 17"/>
                <a:gd name="T10" fmla="*/ 28 w 35"/>
                <a:gd name="T11" fmla="*/ 0 h 17"/>
                <a:gd name="T12" fmla="*/ 18 w 3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7">
                  <a:moveTo>
                    <a:pt x="18" y="11"/>
                  </a:moveTo>
                  <a:cubicBezTo>
                    <a:pt x="12" y="11"/>
                    <a:pt x="7" y="6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8" y="17"/>
                    <a:pt x="18" y="17"/>
                  </a:cubicBezTo>
                  <a:cubicBezTo>
                    <a:pt x="27" y="17"/>
                    <a:pt x="35" y="1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3" y="11"/>
                    <a:pt x="1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9" name="淘宝店chenying0907 29"/>
            <p:cNvSpPr>
              <a:spLocks noEditPoints="1"/>
            </p:cNvSpPr>
            <p:nvPr/>
          </p:nvSpPr>
          <p:spPr bwMode="auto">
            <a:xfrm>
              <a:off x="0" y="0"/>
              <a:ext cx="105" cy="120"/>
            </a:xfrm>
            <a:custGeom>
              <a:avLst/>
              <a:gdLst>
                <a:gd name="T0" fmla="*/ 105 w 105"/>
                <a:gd name="T1" fmla="*/ 0 h 120"/>
                <a:gd name="T2" fmla="*/ 23 w 105"/>
                <a:gd name="T3" fmla="*/ 0 h 120"/>
                <a:gd name="T4" fmla="*/ 23 w 105"/>
                <a:gd name="T5" fmla="*/ 18 h 120"/>
                <a:gd name="T6" fmla="*/ 0 w 105"/>
                <a:gd name="T7" fmla="*/ 18 h 120"/>
                <a:gd name="T8" fmla="*/ 0 w 105"/>
                <a:gd name="T9" fmla="*/ 120 h 120"/>
                <a:gd name="T10" fmla="*/ 89 w 105"/>
                <a:gd name="T11" fmla="*/ 120 h 120"/>
                <a:gd name="T12" fmla="*/ 89 w 105"/>
                <a:gd name="T13" fmla="*/ 97 h 120"/>
                <a:gd name="T14" fmla="*/ 105 w 105"/>
                <a:gd name="T15" fmla="*/ 97 h 120"/>
                <a:gd name="T16" fmla="*/ 105 w 105"/>
                <a:gd name="T17" fmla="*/ 0 h 120"/>
                <a:gd name="T18" fmla="*/ 78 w 105"/>
                <a:gd name="T19" fmla="*/ 109 h 120"/>
                <a:gd name="T20" fmla="*/ 11 w 105"/>
                <a:gd name="T21" fmla="*/ 109 h 120"/>
                <a:gd name="T22" fmla="*/ 11 w 105"/>
                <a:gd name="T23" fmla="*/ 29 h 120"/>
                <a:gd name="T24" fmla="*/ 23 w 105"/>
                <a:gd name="T25" fmla="*/ 29 h 120"/>
                <a:gd name="T26" fmla="*/ 78 w 105"/>
                <a:gd name="T27" fmla="*/ 29 h 120"/>
                <a:gd name="T28" fmla="*/ 78 w 105"/>
                <a:gd name="T29" fmla="*/ 97 h 120"/>
                <a:gd name="T30" fmla="*/ 78 w 105"/>
                <a:gd name="T31" fmla="*/ 109 h 120"/>
                <a:gd name="T32" fmla="*/ 96 w 105"/>
                <a:gd name="T33" fmla="*/ 86 h 120"/>
                <a:gd name="T34" fmla="*/ 89 w 105"/>
                <a:gd name="T35" fmla="*/ 86 h 120"/>
                <a:gd name="T36" fmla="*/ 89 w 105"/>
                <a:gd name="T37" fmla="*/ 18 h 120"/>
                <a:gd name="T38" fmla="*/ 32 w 105"/>
                <a:gd name="T39" fmla="*/ 18 h 120"/>
                <a:gd name="T40" fmla="*/ 32 w 105"/>
                <a:gd name="T41" fmla="*/ 11 h 120"/>
                <a:gd name="T42" fmla="*/ 96 w 105"/>
                <a:gd name="T43" fmla="*/ 11 h 120"/>
                <a:gd name="T44" fmla="*/ 96 w 105"/>
                <a:gd name="T45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120">
                  <a:moveTo>
                    <a:pt x="105" y="0"/>
                  </a:moveTo>
                  <a:lnTo>
                    <a:pt x="23" y="0"/>
                  </a:lnTo>
                  <a:lnTo>
                    <a:pt x="23" y="18"/>
                  </a:lnTo>
                  <a:lnTo>
                    <a:pt x="0" y="18"/>
                  </a:lnTo>
                  <a:lnTo>
                    <a:pt x="0" y="120"/>
                  </a:lnTo>
                  <a:lnTo>
                    <a:pt x="89" y="120"/>
                  </a:lnTo>
                  <a:lnTo>
                    <a:pt x="89" y="97"/>
                  </a:lnTo>
                  <a:lnTo>
                    <a:pt x="105" y="97"/>
                  </a:lnTo>
                  <a:lnTo>
                    <a:pt x="105" y="0"/>
                  </a:lnTo>
                  <a:close/>
                  <a:moveTo>
                    <a:pt x="78" y="109"/>
                  </a:moveTo>
                  <a:lnTo>
                    <a:pt x="11" y="109"/>
                  </a:lnTo>
                  <a:lnTo>
                    <a:pt x="11" y="29"/>
                  </a:lnTo>
                  <a:lnTo>
                    <a:pt x="23" y="29"/>
                  </a:lnTo>
                  <a:lnTo>
                    <a:pt x="78" y="29"/>
                  </a:lnTo>
                  <a:lnTo>
                    <a:pt x="78" y="97"/>
                  </a:lnTo>
                  <a:lnTo>
                    <a:pt x="78" y="109"/>
                  </a:lnTo>
                  <a:close/>
                  <a:moveTo>
                    <a:pt x="96" y="86"/>
                  </a:moveTo>
                  <a:lnTo>
                    <a:pt x="89" y="86"/>
                  </a:lnTo>
                  <a:lnTo>
                    <a:pt x="89" y="18"/>
                  </a:lnTo>
                  <a:lnTo>
                    <a:pt x="32" y="18"/>
                  </a:lnTo>
                  <a:lnTo>
                    <a:pt x="32" y="11"/>
                  </a:lnTo>
                  <a:lnTo>
                    <a:pt x="96" y="11"/>
                  </a:lnTo>
                  <a:lnTo>
                    <a:pt x="96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5390" name="PA_文本框 3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331595" y="2848610"/>
            <a:ext cx="173545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歌曲评论跳转下一页无结果显示</a:t>
            </a:r>
            <a:endParaRPr lang="zh-CN" altLang="en-US" sz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1" name="PA_文本框 31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679190" y="2427605"/>
            <a:ext cx="2060575" cy="7550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顶部菜单栏无法固定，而放置于&lt;ProjectRouter /&gt;之上产生报错</a:t>
            </a:r>
            <a:endParaRPr lang="zh-CN" altLang="zh-CN" sz="12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2" name="PA_文本框 32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300470" y="2736850"/>
            <a:ext cx="189928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歌词详情页三个不同结果展示</a:t>
            </a:r>
            <a:endParaRPr lang="zh-CN" altLang="zh-CN" sz="120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4" name="PA_淘宝店chenying0907 3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188085" y="1563370"/>
            <a:ext cx="2027555" cy="1033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调试以及接口测试发现，有两种评论（精彩与最近），分别对两种评论搜索展示</a:t>
            </a:r>
            <a:endParaRPr lang="zh-CN" sz="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5" name="PA_淘宝店chenying0907 35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154420" y="1923415"/>
            <a:ext cx="2190750" cy="645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三个结果分成三个组件，汇合在一个界面中，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获取相同的参数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id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6" name="PA_淘宝店chenying0907 36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364230" y="3579495"/>
            <a:ext cx="2530475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查找相关资料，了解有关链接与导航栏的联系，置于&lt;ProjectRouter /&gt;里面而解决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8" name="PA_文本框 3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691641" y="3651977"/>
            <a:ext cx="61908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zh-CN" sz="36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9" name="PA_文本框 39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947853" y="3648167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zh-CN" sz="3600" dirty="0">
              <a:solidFill>
                <a:schemeClr val="accent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400" name="PA_文本框 40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3923983" y="1563623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zh-CN" sz="36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4" name="PA_淘宝店chenying0907 53"/>
          <p:cNvGrpSpPr/>
          <p:nvPr>
            <p:custDataLst>
              <p:tags r:id="rId16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55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PA_文本框 4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5359" y="184337"/>
            <a:ext cx="202311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问题解决</a:t>
            </a:r>
            <a:r>
              <a:rPr lang="en-US" altLang="zh-CN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官晓柳</a:t>
            </a:r>
            <a:endParaRPr lang="zh-CN" altLang="en-US" sz="20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1" grpId="0" bldLvl="0" animBg="1"/>
      <p:bldP spid="15372" grpId="0" bldLvl="0" animBg="1" autoUpdateAnimBg="0"/>
      <p:bldP spid="15373" grpId="0" bldLvl="0" animBg="1" autoUpdateAnimBg="0"/>
      <p:bldP spid="15390" grpId="0" bldLvl="0" animBg="1"/>
      <p:bldP spid="15391" grpId="0" bldLvl="0" animBg="1"/>
      <p:bldP spid="15392" grpId="0" bldLvl="0" animBg="1" autoUpdateAnimBg="0"/>
      <p:bldP spid="15394" grpId="0"/>
      <p:bldP spid="15395" grpId="0"/>
      <p:bldP spid="15396" grpId="0"/>
      <p:bldP spid="15398" grpId="0" bldLvl="0" animBg="1"/>
      <p:bldP spid="15399" grpId="0" bldLvl="0" animBg="1"/>
      <p:bldP spid="15400" grpId="0" bldLvl="0" animBg="1"/>
      <p:bldP spid="58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71" name="PA_任意多边形 11"/>
          <p:cNvSpPr/>
          <p:nvPr>
            <p:custDataLst>
              <p:tags r:id="rId1"/>
            </p:custDataLst>
          </p:nvPr>
        </p:nvSpPr>
        <p:spPr bwMode="auto">
          <a:xfrm>
            <a:off x="948055" y="2599690"/>
            <a:ext cx="2240915" cy="916940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2" name="PA_任意多边形 12"/>
          <p:cNvSpPr/>
          <p:nvPr>
            <p:custDataLst>
              <p:tags r:id="rId2"/>
            </p:custDataLst>
          </p:nvPr>
        </p:nvSpPr>
        <p:spPr bwMode="auto">
          <a:xfrm>
            <a:off x="3420110" y="2427605"/>
            <a:ext cx="2428875" cy="856615"/>
          </a:xfrm>
          <a:custGeom>
            <a:avLst/>
            <a:gdLst>
              <a:gd name="T0" fmla="*/ 856 w 879"/>
              <a:gd name="T1" fmla="*/ 0 h 210"/>
              <a:gd name="T2" fmla="*/ 23 w 879"/>
              <a:gd name="T3" fmla="*/ 0 h 210"/>
              <a:gd name="T4" fmla="*/ 0 w 879"/>
              <a:gd name="T5" fmla="*/ 23 h 210"/>
              <a:gd name="T6" fmla="*/ 0 w 879"/>
              <a:gd name="T7" fmla="*/ 154 h 210"/>
              <a:gd name="T8" fmla="*/ 23 w 879"/>
              <a:gd name="T9" fmla="*/ 177 h 210"/>
              <a:gd name="T10" fmla="*/ 397 w 879"/>
              <a:gd name="T11" fmla="*/ 177 h 210"/>
              <a:gd name="T12" fmla="*/ 418 w 879"/>
              <a:gd name="T13" fmla="*/ 210 h 210"/>
              <a:gd name="T14" fmla="*/ 440 w 879"/>
              <a:gd name="T15" fmla="*/ 177 h 210"/>
              <a:gd name="T16" fmla="*/ 856 w 879"/>
              <a:gd name="T17" fmla="*/ 177 h 210"/>
              <a:gd name="T18" fmla="*/ 879 w 879"/>
              <a:gd name="T19" fmla="*/ 154 h 210"/>
              <a:gd name="T20" fmla="*/ 879 w 879"/>
              <a:gd name="T21" fmla="*/ 23 h 210"/>
              <a:gd name="T22" fmla="*/ 856 w 879"/>
              <a:gd name="T23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9" h="210">
                <a:moveTo>
                  <a:pt x="856" y="0"/>
                </a:moveTo>
                <a:cubicBezTo>
                  <a:pt x="23" y="0"/>
                  <a:pt x="23" y="0"/>
                  <a:pt x="23" y="0"/>
                </a:cubicBezTo>
                <a:cubicBezTo>
                  <a:pt x="10" y="0"/>
                  <a:pt x="0" y="10"/>
                  <a:pt x="0" y="23"/>
                </a:cubicBezTo>
                <a:cubicBezTo>
                  <a:pt x="0" y="154"/>
                  <a:pt x="0" y="154"/>
                  <a:pt x="0" y="154"/>
                </a:cubicBezTo>
                <a:cubicBezTo>
                  <a:pt x="0" y="167"/>
                  <a:pt x="10" y="177"/>
                  <a:pt x="23" y="177"/>
                </a:cubicBezTo>
                <a:cubicBezTo>
                  <a:pt x="397" y="177"/>
                  <a:pt x="397" y="177"/>
                  <a:pt x="397" y="177"/>
                </a:cubicBezTo>
                <a:cubicBezTo>
                  <a:pt x="418" y="210"/>
                  <a:pt x="418" y="210"/>
                  <a:pt x="418" y="210"/>
                </a:cubicBezTo>
                <a:cubicBezTo>
                  <a:pt x="440" y="177"/>
                  <a:pt x="440" y="177"/>
                  <a:pt x="440" y="177"/>
                </a:cubicBezTo>
                <a:cubicBezTo>
                  <a:pt x="856" y="177"/>
                  <a:pt x="856" y="177"/>
                  <a:pt x="856" y="177"/>
                </a:cubicBezTo>
                <a:cubicBezTo>
                  <a:pt x="869" y="177"/>
                  <a:pt x="879" y="167"/>
                  <a:pt x="879" y="154"/>
                </a:cubicBezTo>
                <a:cubicBezTo>
                  <a:pt x="879" y="23"/>
                  <a:pt x="879" y="23"/>
                  <a:pt x="879" y="23"/>
                </a:cubicBezTo>
                <a:cubicBezTo>
                  <a:pt x="879" y="10"/>
                  <a:pt x="869" y="0"/>
                  <a:pt x="856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73" name="PA_任意多边形 13"/>
          <p:cNvSpPr/>
          <p:nvPr>
            <p:custDataLst>
              <p:tags r:id="rId3"/>
            </p:custDataLst>
          </p:nvPr>
        </p:nvSpPr>
        <p:spPr bwMode="auto">
          <a:xfrm>
            <a:off x="6012180" y="2627630"/>
            <a:ext cx="2268220" cy="733425"/>
          </a:xfrm>
          <a:custGeom>
            <a:avLst/>
            <a:gdLst>
              <a:gd name="T0" fmla="*/ 856 w 878"/>
              <a:gd name="T1" fmla="*/ 33 h 210"/>
              <a:gd name="T2" fmla="*/ 418 w 878"/>
              <a:gd name="T3" fmla="*/ 33 h 210"/>
              <a:gd name="T4" fmla="*/ 396 w 878"/>
              <a:gd name="T5" fmla="*/ 0 h 210"/>
              <a:gd name="T6" fmla="*/ 375 w 878"/>
              <a:gd name="T7" fmla="*/ 33 h 210"/>
              <a:gd name="T8" fmla="*/ 22 w 878"/>
              <a:gd name="T9" fmla="*/ 33 h 210"/>
              <a:gd name="T10" fmla="*/ 0 w 878"/>
              <a:gd name="T11" fmla="*/ 56 h 210"/>
              <a:gd name="T12" fmla="*/ 0 w 878"/>
              <a:gd name="T13" fmla="*/ 187 h 210"/>
              <a:gd name="T14" fmla="*/ 22 w 878"/>
              <a:gd name="T15" fmla="*/ 210 h 210"/>
              <a:gd name="T16" fmla="*/ 856 w 878"/>
              <a:gd name="T17" fmla="*/ 210 h 210"/>
              <a:gd name="T18" fmla="*/ 878 w 878"/>
              <a:gd name="T19" fmla="*/ 187 h 210"/>
              <a:gd name="T20" fmla="*/ 878 w 878"/>
              <a:gd name="T21" fmla="*/ 56 h 210"/>
              <a:gd name="T22" fmla="*/ 856 w 878"/>
              <a:gd name="T23" fmla="*/ 33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78" h="210">
                <a:moveTo>
                  <a:pt x="856" y="33"/>
                </a:moveTo>
                <a:cubicBezTo>
                  <a:pt x="418" y="33"/>
                  <a:pt x="418" y="33"/>
                  <a:pt x="418" y="33"/>
                </a:cubicBezTo>
                <a:cubicBezTo>
                  <a:pt x="396" y="0"/>
                  <a:pt x="396" y="0"/>
                  <a:pt x="396" y="0"/>
                </a:cubicBezTo>
                <a:cubicBezTo>
                  <a:pt x="375" y="33"/>
                  <a:pt x="375" y="33"/>
                  <a:pt x="375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10" y="33"/>
                  <a:pt x="0" y="43"/>
                  <a:pt x="0" y="56"/>
                </a:cubicBezTo>
                <a:cubicBezTo>
                  <a:pt x="0" y="187"/>
                  <a:pt x="0" y="187"/>
                  <a:pt x="0" y="187"/>
                </a:cubicBezTo>
                <a:cubicBezTo>
                  <a:pt x="0" y="200"/>
                  <a:pt x="10" y="210"/>
                  <a:pt x="22" y="210"/>
                </a:cubicBezTo>
                <a:cubicBezTo>
                  <a:pt x="856" y="210"/>
                  <a:pt x="856" y="210"/>
                  <a:pt x="856" y="210"/>
                </a:cubicBezTo>
                <a:cubicBezTo>
                  <a:pt x="868" y="210"/>
                  <a:pt x="878" y="200"/>
                  <a:pt x="878" y="187"/>
                </a:cubicBezTo>
                <a:cubicBezTo>
                  <a:pt x="878" y="56"/>
                  <a:pt x="878" y="56"/>
                  <a:pt x="878" y="56"/>
                </a:cubicBezTo>
                <a:cubicBezTo>
                  <a:pt x="878" y="43"/>
                  <a:pt x="868" y="33"/>
                  <a:pt x="856" y="33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190500" dist="63500" dir="3300000" algn="tl" rotWithShape="0">
              <a:schemeClr val="tx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0">
              <a:solidFill>
                <a:schemeClr val="lt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5375" name="PA_淘宝店chenying0907 15"/>
          <p:cNvGrpSpPr/>
          <p:nvPr>
            <p:custDataLst>
              <p:tags r:id="rId4"/>
            </p:custDataLst>
          </p:nvPr>
        </p:nvGrpSpPr>
        <p:grpSpPr bwMode="auto">
          <a:xfrm>
            <a:off x="6113463" y="2964424"/>
            <a:ext cx="152400" cy="190559"/>
            <a:chOff x="0" y="0"/>
            <a:chExt cx="96" cy="120"/>
          </a:xfrm>
        </p:grpSpPr>
        <p:sp>
          <p:nvSpPr>
            <p:cNvPr id="15376" name="淘宝店chenying0907 16"/>
            <p:cNvSpPr>
              <a:spLocks noEditPoints="1"/>
            </p:cNvSpPr>
            <p:nvPr/>
          </p:nvSpPr>
          <p:spPr bwMode="auto">
            <a:xfrm>
              <a:off x="0" y="0"/>
              <a:ext cx="96" cy="120"/>
            </a:xfrm>
            <a:custGeom>
              <a:avLst/>
              <a:gdLst>
                <a:gd name="T0" fmla="*/ 0 w 96"/>
                <a:gd name="T1" fmla="*/ 0 h 120"/>
                <a:gd name="T2" fmla="*/ 0 w 96"/>
                <a:gd name="T3" fmla="*/ 120 h 120"/>
                <a:gd name="T4" fmla="*/ 66 w 96"/>
                <a:gd name="T5" fmla="*/ 120 h 120"/>
                <a:gd name="T6" fmla="*/ 96 w 96"/>
                <a:gd name="T7" fmla="*/ 89 h 120"/>
                <a:gd name="T8" fmla="*/ 96 w 96"/>
                <a:gd name="T9" fmla="*/ 0 h 120"/>
                <a:gd name="T10" fmla="*/ 0 w 96"/>
                <a:gd name="T11" fmla="*/ 0 h 120"/>
                <a:gd name="T12" fmla="*/ 9 w 96"/>
                <a:gd name="T13" fmla="*/ 11 h 120"/>
                <a:gd name="T14" fmla="*/ 86 w 96"/>
                <a:gd name="T15" fmla="*/ 11 h 120"/>
                <a:gd name="T16" fmla="*/ 86 w 96"/>
                <a:gd name="T17" fmla="*/ 82 h 120"/>
                <a:gd name="T18" fmla="*/ 60 w 96"/>
                <a:gd name="T19" fmla="*/ 82 h 120"/>
                <a:gd name="T20" fmla="*/ 60 w 96"/>
                <a:gd name="T21" fmla="*/ 109 h 120"/>
                <a:gd name="T22" fmla="*/ 9 w 96"/>
                <a:gd name="T23" fmla="*/ 109 h 120"/>
                <a:gd name="T24" fmla="*/ 9 w 96"/>
                <a:gd name="T25" fmla="*/ 11 h 120"/>
                <a:gd name="T26" fmla="*/ 80 w 96"/>
                <a:gd name="T27" fmla="*/ 92 h 120"/>
                <a:gd name="T28" fmla="*/ 69 w 96"/>
                <a:gd name="T29" fmla="*/ 101 h 120"/>
                <a:gd name="T30" fmla="*/ 69 w 96"/>
                <a:gd name="T31" fmla="*/ 92 h 120"/>
                <a:gd name="T32" fmla="*/ 80 w 96"/>
                <a:gd name="T33" fmla="*/ 9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6" h="120">
                  <a:moveTo>
                    <a:pt x="0" y="0"/>
                  </a:moveTo>
                  <a:lnTo>
                    <a:pt x="0" y="120"/>
                  </a:lnTo>
                  <a:lnTo>
                    <a:pt x="66" y="120"/>
                  </a:lnTo>
                  <a:lnTo>
                    <a:pt x="96" y="89"/>
                  </a:lnTo>
                  <a:lnTo>
                    <a:pt x="96" y="0"/>
                  </a:lnTo>
                  <a:lnTo>
                    <a:pt x="0" y="0"/>
                  </a:lnTo>
                  <a:close/>
                  <a:moveTo>
                    <a:pt x="9" y="11"/>
                  </a:moveTo>
                  <a:lnTo>
                    <a:pt x="86" y="11"/>
                  </a:lnTo>
                  <a:lnTo>
                    <a:pt x="86" y="82"/>
                  </a:lnTo>
                  <a:lnTo>
                    <a:pt x="60" y="82"/>
                  </a:lnTo>
                  <a:lnTo>
                    <a:pt x="60" y="109"/>
                  </a:lnTo>
                  <a:lnTo>
                    <a:pt x="9" y="109"/>
                  </a:lnTo>
                  <a:lnTo>
                    <a:pt x="9" y="11"/>
                  </a:lnTo>
                  <a:close/>
                  <a:moveTo>
                    <a:pt x="80" y="92"/>
                  </a:moveTo>
                  <a:lnTo>
                    <a:pt x="69" y="101"/>
                  </a:lnTo>
                  <a:lnTo>
                    <a:pt x="69" y="92"/>
                  </a:lnTo>
                  <a:lnTo>
                    <a:pt x="80" y="9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7" name="Rectangle 17"/>
            <p:cNvSpPr>
              <a:spLocks noChangeArrowheads="1"/>
            </p:cNvSpPr>
            <p:nvPr/>
          </p:nvSpPr>
          <p:spPr bwMode="auto">
            <a:xfrm>
              <a:off x="27" y="33"/>
              <a:ext cx="42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78" name="Rectangle 18"/>
            <p:cNvSpPr>
              <a:spLocks noChangeArrowheads="1"/>
            </p:cNvSpPr>
            <p:nvPr/>
          </p:nvSpPr>
          <p:spPr bwMode="auto">
            <a:xfrm>
              <a:off x="27" y="61"/>
              <a:ext cx="27" cy="1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3" name="PA_淘宝店chenying0907 23"/>
          <p:cNvGrpSpPr/>
          <p:nvPr>
            <p:custDataLst>
              <p:tags r:id="rId5"/>
            </p:custDataLst>
          </p:nvPr>
        </p:nvGrpSpPr>
        <p:grpSpPr bwMode="auto">
          <a:xfrm>
            <a:off x="3518535" y="2627557"/>
            <a:ext cx="185738" cy="187383"/>
            <a:chOff x="0" y="0"/>
            <a:chExt cx="117" cy="118"/>
          </a:xfrm>
        </p:grpSpPr>
        <p:sp>
          <p:nvSpPr>
            <p:cNvPr id="15384" name="淘宝店chenying0907 24"/>
            <p:cNvSpPr>
              <a:spLocks noEditPoints="1"/>
            </p:cNvSpPr>
            <p:nvPr/>
          </p:nvSpPr>
          <p:spPr bwMode="auto">
            <a:xfrm>
              <a:off x="0" y="0"/>
              <a:ext cx="117" cy="118"/>
            </a:xfrm>
            <a:custGeom>
              <a:avLst/>
              <a:gdLst>
                <a:gd name="T0" fmla="*/ 117 w 117"/>
                <a:gd name="T1" fmla="*/ 21 h 118"/>
                <a:gd name="T2" fmla="*/ 107 w 117"/>
                <a:gd name="T3" fmla="*/ 21 h 118"/>
                <a:gd name="T4" fmla="*/ 78 w 117"/>
                <a:gd name="T5" fmla="*/ 21 h 118"/>
                <a:gd name="T6" fmla="*/ 78 w 117"/>
                <a:gd name="T7" fmla="*/ 0 h 118"/>
                <a:gd name="T8" fmla="*/ 39 w 117"/>
                <a:gd name="T9" fmla="*/ 0 h 118"/>
                <a:gd name="T10" fmla="*/ 39 w 117"/>
                <a:gd name="T11" fmla="*/ 21 h 118"/>
                <a:gd name="T12" fmla="*/ 11 w 117"/>
                <a:gd name="T13" fmla="*/ 21 h 118"/>
                <a:gd name="T14" fmla="*/ 0 w 117"/>
                <a:gd name="T15" fmla="*/ 21 h 118"/>
                <a:gd name="T16" fmla="*/ 0 w 117"/>
                <a:gd name="T17" fmla="*/ 31 h 118"/>
                <a:gd name="T18" fmla="*/ 11 w 117"/>
                <a:gd name="T19" fmla="*/ 31 h 118"/>
                <a:gd name="T20" fmla="*/ 11 w 117"/>
                <a:gd name="T21" fmla="*/ 118 h 118"/>
                <a:gd name="T22" fmla="*/ 107 w 117"/>
                <a:gd name="T23" fmla="*/ 118 h 118"/>
                <a:gd name="T24" fmla="*/ 107 w 117"/>
                <a:gd name="T25" fmla="*/ 31 h 118"/>
                <a:gd name="T26" fmla="*/ 117 w 117"/>
                <a:gd name="T27" fmla="*/ 31 h 118"/>
                <a:gd name="T28" fmla="*/ 117 w 117"/>
                <a:gd name="T29" fmla="*/ 21 h 118"/>
                <a:gd name="T30" fmla="*/ 50 w 117"/>
                <a:gd name="T31" fmla="*/ 10 h 118"/>
                <a:gd name="T32" fmla="*/ 68 w 117"/>
                <a:gd name="T33" fmla="*/ 10 h 118"/>
                <a:gd name="T34" fmla="*/ 68 w 117"/>
                <a:gd name="T35" fmla="*/ 21 h 118"/>
                <a:gd name="T36" fmla="*/ 50 w 117"/>
                <a:gd name="T37" fmla="*/ 21 h 118"/>
                <a:gd name="T38" fmla="*/ 50 w 117"/>
                <a:gd name="T39" fmla="*/ 10 h 118"/>
                <a:gd name="T40" fmla="*/ 95 w 117"/>
                <a:gd name="T41" fmla="*/ 105 h 118"/>
                <a:gd name="T42" fmla="*/ 21 w 117"/>
                <a:gd name="T43" fmla="*/ 105 h 118"/>
                <a:gd name="T44" fmla="*/ 21 w 117"/>
                <a:gd name="T45" fmla="*/ 31 h 118"/>
                <a:gd name="T46" fmla="*/ 39 w 117"/>
                <a:gd name="T47" fmla="*/ 31 h 118"/>
                <a:gd name="T48" fmla="*/ 78 w 117"/>
                <a:gd name="T49" fmla="*/ 31 h 118"/>
                <a:gd name="T50" fmla="*/ 95 w 117"/>
                <a:gd name="T51" fmla="*/ 31 h 118"/>
                <a:gd name="T52" fmla="*/ 95 w 117"/>
                <a:gd name="T53" fmla="*/ 10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7" h="118">
                  <a:moveTo>
                    <a:pt x="117" y="21"/>
                  </a:moveTo>
                  <a:lnTo>
                    <a:pt x="107" y="21"/>
                  </a:lnTo>
                  <a:lnTo>
                    <a:pt x="78" y="21"/>
                  </a:lnTo>
                  <a:lnTo>
                    <a:pt x="78" y="0"/>
                  </a:lnTo>
                  <a:lnTo>
                    <a:pt x="39" y="0"/>
                  </a:lnTo>
                  <a:lnTo>
                    <a:pt x="39" y="21"/>
                  </a:lnTo>
                  <a:lnTo>
                    <a:pt x="11" y="21"/>
                  </a:lnTo>
                  <a:lnTo>
                    <a:pt x="0" y="21"/>
                  </a:lnTo>
                  <a:lnTo>
                    <a:pt x="0" y="31"/>
                  </a:lnTo>
                  <a:lnTo>
                    <a:pt x="11" y="31"/>
                  </a:lnTo>
                  <a:lnTo>
                    <a:pt x="11" y="118"/>
                  </a:lnTo>
                  <a:lnTo>
                    <a:pt x="107" y="118"/>
                  </a:lnTo>
                  <a:lnTo>
                    <a:pt x="107" y="31"/>
                  </a:lnTo>
                  <a:lnTo>
                    <a:pt x="117" y="31"/>
                  </a:lnTo>
                  <a:lnTo>
                    <a:pt x="117" y="21"/>
                  </a:lnTo>
                  <a:close/>
                  <a:moveTo>
                    <a:pt x="50" y="10"/>
                  </a:moveTo>
                  <a:lnTo>
                    <a:pt x="68" y="10"/>
                  </a:lnTo>
                  <a:lnTo>
                    <a:pt x="68" y="21"/>
                  </a:lnTo>
                  <a:lnTo>
                    <a:pt x="50" y="21"/>
                  </a:lnTo>
                  <a:lnTo>
                    <a:pt x="50" y="10"/>
                  </a:lnTo>
                  <a:close/>
                  <a:moveTo>
                    <a:pt x="95" y="105"/>
                  </a:moveTo>
                  <a:lnTo>
                    <a:pt x="21" y="105"/>
                  </a:lnTo>
                  <a:lnTo>
                    <a:pt x="21" y="31"/>
                  </a:lnTo>
                  <a:lnTo>
                    <a:pt x="39" y="31"/>
                  </a:lnTo>
                  <a:lnTo>
                    <a:pt x="78" y="31"/>
                  </a:lnTo>
                  <a:lnTo>
                    <a:pt x="95" y="31"/>
                  </a:lnTo>
                  <a:lnTo>
                    <a:pt x="95" y="10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5" name="Rectangle 25"/>
            <p:cNvSpPr>
              <a:spLocks noChangeArrowheads="1"/>
            </p:cNvSpPr>
            <p:nvPr/>
          </p:nvSpPr>
          <p:spPr bwMode="auto">
            <a:xfrm>
              <a:off x="36" y="48"/>
              <a:ext cx="12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6" name="Rectangle 26"/>
            <p:cNvSpPr>
              <a:spLocks noChangeArrowheads="1"/>
            </p:cNvSpPr>
            <p:nvPr/>
          </p:nvSpPr>
          <p:spPr bwMode="auto">
            <a:xfrm>
              <a:off x="69" y="48"/>
              <a:ext cx="11" cy="4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grpSp>
        <p:nvGrpSpPr>
          <p:cNvPr id="15387" name="PA_淘宝店chenying0907 27"/>
          <p:cNvGrpSpPr/>
          <p:nvPr>
            <p:custDataLst>
              <p:tags r:id="rId6"/>
            </p:custDataLst>
          </p:nvPr>
        </p:nvGrpSpPr>
        <p:grpSpPr bwMode="auto">
          <a:xfrm>
            <a:off x="1033464" y="2842504"/>
            <a:ext cx="166687" cy="190559"/>
            <a:chOff x="0" y="0"/>
            <a:chExt cx="105" cy="120"/>
          </a:xfrm>
        </p:grpSpPr>
        <p:sp>
          <p:nvSpPr>
            <p:cNvPr id="15388" name="淘宝店chenying0907 28"/>
            <p:cNvSpPr/>
            <p:nvPr/>
          </p:nvSpPr>
          <p:spPr bwMode="auto">
            <a:xfrm>
              <a:off x="18" y="47"/>
              <a:ext cx="53" cy="26"/>
            </a:xfrm>
            <a:custGeom>
              <a:avLst/>
              <a:gdLst>
                <a:gd name="T0" fmla="*/ 18 w 35"/>
                <a:gd name="T1" fmla="*/ 11 h 17"/>
                <a:gd name="T2" fmla="*/ 7 w 35"/>
                <a:gd name="T3" fmla="*/ 0 h 17"/>
                <a:gd name="T4" fmla="*/ 0 w 35"/>
                <a:gd name="T5" fmla="*/ 0 h 17"/>
                <a:gd name="T6" fmla="*/ 18 w 35"/>
                <a:gd name="T7" fmla="*/ 17 h 17"/>
                <a:gd name="T8" fmla="*/ 35 w 35"/>
                <a:gd name="T9" fmla="*/ 0 h 17"/>
                <a:gd name="T10" fmla="*/ 28 w 35"/>
                <a:gd name="T11" fmla="*/ 0 h 17"/>
                <a:gd name="T12" fmla="*/ 18 w 35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7">
                  <a:moveTo>
                    <a:pt x="18" y="11"/>
                  </a:moveTo>
                  <a:cubicBezTo>
                    <a:pt x="12" y="11"/>
                    <a:pt x="7" y="6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0"/>
                    <a:pt x="8" y="17"/>
                    <a:pt x="18" y="17"/>
                  </a:cubicBezTo>
                  <a:cubicBezTo>
                    <a:pt x="27" y="17"/>
                    <a:pt x="35" y="10"/>
                    <a:pt x="35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6"/>
                    <a:pt x="23" y="11"/>
                    <a:pt x="18" y="1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15389" name="淘宝店chenying0907 29"/>
            <p:cNvSpPr>
              <a:spLocks noEditPoints="1"/>
            </p:cNvSpPr>
            <p:nvPr/>
          </p:nvSpPr>
          <p:spPr bwMode="auto">
            <a:xfrm>
              <a:off x="0" y="0"/>
              <a:ext cx="105" cy="120"/>
            </a:xfrm>
            <a:custGeom>
              <a:avLst/>
              <a:gdLst>
                <a:gd name="T0" fmla="*/ 105 w 105"/>
                <a:gd name="T1" fmla="*/ 0 h 120"/>
                <a:gd name="T2" fmla="*/ 23 w 105"/>
                <a:gd name="T3" fmla="*/ 0 h 120"/>
                <a:gd name="T4" fmla="*/ 23 w 105"/>
                <a:gd name="T5" fmla="*/ 18 h 120"/>
                <a:gd name="T6" fmla="*/ 0 w 105"/>
                <a:gd name="T7" fmla="*/ 18 h 120"/>
                <a:gd name="T8" fmla="*/ 0 w 105"/>
                <a:gd name="T9" fmla="*/ 120 h 120"/>
                <a:gd name="T10" fmla="*/ 89 w 105"/>
                <a:gd name="T11" fmla="*/ 120 h 120"/>
                <a:gd name="T12" fmla="*/ 89 w 105"/>
                <a:gd name="T13" fmla="*/ 97 h 120"/>
                <a:gd name="T14" fmla="*/ 105 w 105"/>
                <a:gd name="T15" fmla="*/ 97 h 120"/>
                <a:gd name="T16" fmla="*/ 105 w 105"/>
                <a:gd name="T17" fmla="*/ 0 h 120"/>
                <a:gd name="T18" fmla="*/ 78 w 105"/>
                <a:gd name="T19" fmla="*/ 109 h 120"/>
                <a:gd name="T20" fmla="*/ 11 w 105"/>
                <a:gd name="T21" fmla="*/ 109 h 120"/>
                <a:gd name="T22" fmla="*/ 11 w 105"/>
                <a:gd name="T23" fmla="*/ 29 h 120"/>
                <a:gd name="T24" fmla="*/ 23 w 105"/>
                <a:gd name="T25" fmla="*/ 29 h 120"/>
                <a:gd name="T26" fmla="*/ 78 w 105"/>
                <a:gd name="T27" fmla="*/ 29 h 120"/>
                <a:gd name="T28" fmla="*/ 78 w 105"/>
                <a:gd name="T29" fmla="*/ 97 h 120"/>
                <a:gd name="T30" fmla="*/ 78 w 105"/>
                <a:gd name="T31" fmla="*/ 109 h 120"/>
                <a:gd name="T32" fmla="*/ 96 w 105"/>
                <a:gd name="T33" fmla="*/ 86 h 120"/>
                <a:gd name="T34" fmla="*/ 89 w 105"/>
                <a:gd name="T35" fmla="*/ 86 h 120"/>
                <a:gd name="T36" fmla="*/ 89 w 105"/>
                <a:gd name="T37" fmla="*/ 18 h 120"/>
                <a:gd name="T38" fmla="*/ 32 w 105"/>
                <a:gd name="T39" fmla="*/ 18 h 120"/>
                <a:gd name="T40" fmla="*/ 32 w 105"/>
                <a:gd name="T41" fmla="*/ 11 h 120"/>
                <a:gd name="T42" fmla="*/ 96 w 105"/>
                <a:gd name="T43" fmla="*/ 11 h 120"/>
                <a:gd name="T44" fmla="*/ 96 w 105"/>
                <a:gd name="T45" fmla="*/ 86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120">
                  <a:moveTo>
                    <a:pt x="105" y="0"/>
                  </a:moveTo>
                  <a:lnTo>
                    <a:pt x="23" y="0"/>
                  </a:lnTo>
                  <a:lnTo>
                    <a:pt x="23" y="18"/>
                  </a:lnTo>
                  <a:lnTo>
                    <a:pt x="0" y="18"/>
                  </a:lnTo>
                  <a:lnTo>
                    <a:pt x="0" y="120"/>
                  </a:lnTo>
                  <a:lnTo>
                    <a:pt x="89" y="120"/>
                  </a:lnTo>
                  <a:lnTo>
                    <a:pt x="89" y="97"/>
                  </a:lnTo>
                  <a:lnTo>
                    <a:pt x="105" y="97"/>
                  </a:lnTo>
                  <a:lnTo>
                    <a:pt x="105" y="0"/>
                  </a:lnTo>
                  <a:close/>
                  <a:moveTo>
                    <a:pt x="78" y="109"/>
                  </a:moveTo>
                  <a:lnTo>
                    <a:pt x="11" y="109"/>
                  </a:lnTo>
                  <a:lnTo>
                    <a:pt x="11" y="29"/>
                  </a:lnTo>
                  <a:lnTo>
                    <a:pt x="23" y="29"/>
                  </a:lnTo>
                  <a:lnTo>
                    <a:pt x="78" y="29"/>
                  </a:lnTo>
                  <a:lnTo>
                    <a:pt x="78" y="97"/>
                  </a:lnTo>
                  <a:lnTo>
                    <a:pt x="78" y="109"/>
                  </a:lnTo>
                  <a:close/>
                  <a:moveTo>
                    <a:pt x="96" y="86"/>
                  </a:moveTo>
                  <a:lnTo>
                    <a:pt x="89" y="86"/>
                  </a:lnTo>
                  <a:lnTo>
                    <a:pt x="89" y="18"/>
                  </a:lnTo>
                  <a:lnTo>
                    <a:pt x="32" y="18"/>
                  </a:lnTo>
                  <a:lnTo>
                    <a:pt x="32" y="11"/>
                  </a:lnTo>
                  <a:lnTo>
                    <a:pt x="96" y="11"/>
                  </a:lnTo>
                  <a:lnTo>
                    <a:pt x="96" y="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15390" name="PA_文本框 30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1223010" y="2860040"/>
            <a:ext cx="18954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使用</a:t>
            </a:r>
            <a:r>
              <a:rPr lang="en-US" altLang="zh-CN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ant-design</a:t>
            </a: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组件时数据装载对象类型检查问题</a:t>
            </a:r>
            <a:endParaRPr lang="zh-CN" altLang="en-US" sz="12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5391" name="PA_文本框 31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708400" y="2543810"/>
            <a:ext cx="20605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页面风格需要与评论展示页面统一</a:t>
            </a:r>
            <a:endParaRPr lang="zh-CN" altLang="en-US" sz="12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5392" name="PA_文本框 32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300470" y="2901950"/>
            <a:ext cx="1899285" cy="312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200" b="1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轮播图无法居中</a:t>
            </a:r>
            <a:endParaRPr lang="zh-CN" altLang="en-US" sz="12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sym typeface="+mn-ea"/>
            </a:endParaRPr>
          </a:p>
        </p:txBody>
      </p:sp>
      <p:sp>
        <p:nvSpPr>
          <p:cNvPr id="15394" name="PA_淘宝店chenying0907 34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1156335" y="1779905"/>
            <a:ext cx="2027555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defTabSz="1219200">
              <a:lnSpc>
                <a:spcPct val="120000"/>
              </a:lnSpc>
            </a:pP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原组件设置初始空数据定义类型，获取后台数据后充填数据</a:t>
            </a:r>
            <a:endParaRPr lang="zh-CN" sz="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5" name="PA_淘宝店chenying0907 35"/>
          <p:cNvSpPr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179820" y="2038350"/>
            <a:ext cx="2190750" cy="516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en-US" altLang="zh-CN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flex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弹性盒子</a:t>
            </a:r>
            <a:r>
              <a:rPr lang="en-US" altLang="zh-CN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+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指定</a:t>
            </a:r>
            <a:r>
              <a:rPr lang="en-US" altLang="zh-CN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carousel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宽度占位。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6" name="PA_淘宝店chenying0907 36"/>
          <p:cNvSpPr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3364230" y="3579495"/>
            <a:ext cx="2530475" cy="774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t" anchorCtr="0">
            <a:spAutoFit/>
          </a:bodyPr>
          <a:lstStyle/>
          <a:p>
            <a:pPr algn="ctr">
              <a:lnSpc>
                <a:spcPct val="120000"/>
              </a:lnSpc>
              <a:buFont typeface="Arial" panose="020B0604020202020204" pitchFamily="34" charset="0"/>
              <a:buNone/>
            </a:pP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为相同组件添加相同</a:t>
            </a:r>
            <a:r>
              <a:rPr lang="en-US" altLang="zh-CN" sz="1400" dirty="0" err="1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className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，在</a:t>
            </a:r>
            <a:r>
              <a:rPr lang="en-US" altLang="zh-CN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App.css</a:t>
            </a:r>
            <a:r>
              <a:rPr lang="zh-CN" altLang="en-US" sz="1400" dirty="0">
                <a:solidFill>
                  <a:srgbClr val="93939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中一次性设置样式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sym typeface="+mn-ea"/>
              </a:rPr>
              <a:t>designed.</a:t>
            </a:r>
            <a:endParaRPr sz="140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8" name="PA_文本框 38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1691641" y="3651977"/>
            <a:ext cx="61908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2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zh-CN" sz="3600" dirty="0">
              <a:solidFill>
                <a:schemeClr val="accent2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399" name="PA_文本框 39"/>
          <p:cNvSpPr txBox="1">
            <a:spLocks noChangeArrowheads="1"/>
          </p:cNvSpPr>
          <p:nvPr>
            <p:custDataLst>
              <p:tags r:id="rId14"/>
            </p:custDataLst>
          </p:nvPr>
        </p:nvSpPr>
        <p:spPr bwMode="auto">
          <a:xfrm>
            <a:off x="6947853" y="3648167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03</a:t>
            </a:r>
            <a:endParaRPr lang="zh-CN" altLang="zh-CN" sz="3600" dirty="0">
              <a:solidFill>
                <a:schemeClr val="accent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400" name="PA_文本框 40"/>
          <p:cNvSpPr txBox="1">
            <a:spLocks noChangeArrowheads="1"/>
          </p:cNvSpPr>
          <p:nvPr>
            <p:custDataLst>
              <p:tags r:id="rId15"/>
            </p:custDataLst>
          </p:nvPr>
        </p:nvSpPr>
        <p:spPr bwMode="auto">
          <a:xfrm>
            <a:off x="3923983" y="1563623"/>
            <a:ext cx="69762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zh-CN" sz="36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zh-CN" sz="36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4" name="PA_淘宝店chenying0907 53"/>
          <p:cNvGrpSpPr/>
          <p:nvPr>
            <p:custDataLst>
              <p:tags r:id="rId16"/>
            </p:custDataLst>
          </p:nvPr>
        </p:nvGrpSpPr>
        <p:grpSpPr>
          <a:xfrm>
            <a:off x="-9190" y="0"/>
            <a:ext cx="620750" cy="791858"/>
            <a:chOff x="0" y="-21236"/>
            <a:chExt cx="3311527" cy="4224338"/>
          </a:xfrm>
        </p:grpSpPr>
        <p:sp>
          <p:nvSpPr>
            <p:cNvPr id="55" name="淘宝店chenying0907 37"/>
            <p:cNvSpPr/>
            <p:nvPr/>
          </p:nvSpPr>
          <p:spPr bwMode="auto">
            <a:xfrm rot="5400000">
              <a:off x="-264318" y="627258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淘宝店chenying0907 38"/>
            <p:cNvSpPr/>
            <p:nvPr/>
          </p:nvSpPr>
          <p:spPr bwMode="auto">
            <a:xfrm rot="5400000">
              <a:off x="927895" y="-825304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淘宝店chenying0907 39"/>
            <p:cNvSpPr/>
            <p:nvPr/>
          </p:nvSpPr>
          <p:spPr bwMode="auto">
            <a:xfrm rot="5400000">
              <a:off x="-975519" y="954283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8" name="PA_文本框 4"/>
          <p:cNvSpPr txBox="1"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539804" y="195767"/>
            <a:ext cx="2023110" cy="3987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问题解决</a:t>
            </a:r>
            <a:r>
              <a:rPr lang="en-US" altLang="zh-CN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|</a:t>
            </a:r>
            <a:r>
              <a:rPr lang="zh-CN" altLang="en-US" sz="2000" dirty="0">
                <a:solidFill>
                  <a:schemeClr val="accent3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张梦迪</a:t>
            </a:r>
            <a:endParaRPr lang="zh-CN" altLang="en-US" sz="2000" dirty="0">
              <a:solidFill>
                <a:schemeClr val="accent3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5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5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5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5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5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4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1" grpId="0" bldLvl="0" animBg="1"/>
      <p:bldP spid="15372" grpId="0" bldLvl="0" animBg="1" autoUpdateAnimBg="0"/>
      <p:bldP spid="15373" grpId="0" bldLvl="0" animBg="1" autoUpdateAnimBg="0"/>
      <p:bldP spid="15390" grpId="0" bldLvl="0" animBg="1"/>
      <p:bldP spid="15391" grpId="0" bldLvl="0" animBg="1"/>
      <p:bldP spid="15392" grpId="0" bldLvl="0" animBg="1" autoUpdateAnimBg="0"/>
      <p:bldP spid="15394" grpId="0"/>
      <p:bldP spid="15395" grpId="0"/>
      <p:bldP spid="15396" grpId="0"/>
      <p:bldP spid="15398" grpId="0" bldLvl="0" animBg="1"/>
      <p:bldP spid="15399" grpId="0" bldLvl="0" animBg="1"/>
      <p:bldP spid="15400" grpId="0" bldLvl="0" animBg="1"/>
      <p:bldP spid="58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PA_淘宝店chenying0907 1"/>
          <p:cNvGrpSpPr/>
          <p:nvPr>
            <p:custDataLst>
              <p:tags r:id="rId1"/>
            </p:custDataLst>
          </p:nvPr>
        </p:nvGrpSpPr>
        <p:grpSpPr>
          <a:xfrm>
            <a:off x="-4763" y="1841500"/>
            <a:ext cx="9153526" cy="3311526"/>
            <a:chOff x="-4763" y="1841500"/>
            <a:chExt cx="9153526" cy="3311526"/>
          </a:xfrm>
        </p:grpSpPr>
        <p:sp>
          <p:nvSpPr>
            <p:cNvPr id="1024" name="淘宝店chenying0907 36"/>
            <p:cNvSpPr/>
            <p:nvPr/>
          </p:nvSpPr>
          <p:spPr bwMode="auto">
            <a:xfrm>
              <a:off x="3036887" y="3662363"/>
              <a:ext cx="4049713" cy="1490663"/>
            </a:xfrm>
            <a:custGeom>
              <a:avLst/>
              <a:gdLst>
                <a:gd name="T0" fmla="*/ 1369 w 2551"/>
                <a:gd name="T1" fmla="*/ 939 h 939"/>
                <a:gd name="T2" fmla="*/ 2551 w 2551"/>
                <a:gd name="T3" fmla="*/ 442 h 939"/>
                <a:gd name="T4" fmla="*/ 2485 w 2551"/>
                <a:gd name="T5" fmla="*/ 0 h 939"/>
                <a:gd name="T6" fmla="*/ 0 w 2551"/>
                <a:gd name="T7" fmla="*/ 295 h 939"/>
                <a:gd name="T8" fmla="*/ 745 w 2551"/>
                <a:gd name="T9" fmla="*/ 939 h 939"/>
                <a:gd name="T10" fmla="*/ 1369 w 2551"/>
                <a:gd name="T11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51" h="939">
                  <a:moveTo>
                    <a:pt x="1369" y="939"/>
                  </a:moveTo>
                  <a:lnTo>
                    <a:pt x="2551" y="442"/>
                  </a:lnTo>
                  <a:lnTo>
                    <a:pt x="2485" y="0"/>
                  </a:lnTo>
                  <a:lnTo>
                    <a:pt x="0" y="295"/>
                  </a:lnTo>
                  <a:lnTo>
                    <a:pt x="745" y="939"/>
                  </a:lnTo>
                  <a:lnTo>
                    <a:pt x="1369" y="9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5" name="淘宝店chenying0907 37"/>
            <p:cNvSpPr/>
            <p:nvPr/>
          </p:nvSpPr>
          <p:spPr bwMode="auto">
            <a:xfrm>
              <a:off x="379412" y="1841500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淘宝店chenying0907 38"/>
            <p:cNvSpPr/>
            <p:nvPr/>
          </p:nvSpPr>
          <p:spPr bwMode="auto">
            <a:xfrm>
              <a:off x="-4763" y="1841500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8" name="淘宝店chenying0907 39"/>
            <p:cNvSpPr/>
            <p:nvPr/>
          </p:nvSpPr>
          <p:spPr bwMode="auto">
            <a:xfrm>
              <a:off x="-4763" y="4770438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9" name="淘宝店chenying0907 40"/>
            <p:cNvSpPr/>
            <p:nvPr/>
          </p:nvSpPr>
          <p:spPr bwMode="auto">
            <a:xfrm>
              <a:off x="5210175" y="3490913"/>
              <a:ext cx="3938588" cy="1662113"/>
            </a:xfrm>
            <a:custGeom>
              <a:avLst/>
              <a:gdLst>
                <a:gd name="T0" fmla="*/ 0 w 2481"/>
                <a:gd name="T1" fmla="*/ 1047 h 1047"/>
                <a:gd name="T2" fmla="*/ 1254 w 2481"/>
                <a:gd name="T3" fmla="*/ 1047 h 1047"/>
                <a:gd name="T4" fmla="*/ 1868 w 2481"/>
                <a:gd name="T5" fmla="*/ 1047 h 1047"/>
                <a:gd name="T6" fmla="*/ 2481 w 2481"/>
                <a:gd name="T7" fmla="*/ 263 h 1047"/>
                <a:gd name="T8" fmla="*/ 2481 w 2481"/>
                <a:gd name="T9" fmla="*/ 0 h 1047"/>
                <a:gd name="T10" fmla="*/ 0 w 2481"/>
                <a:gd name="T11" fmla="*/ 1047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81" h="1047">
                  <a:moveTo>
                    <a:pt x="0" y="1047"/>
                  </a:moveTo>
                  <a:lnTo>
                    <a:pt x="1254" y="1047"/>
                  </a:lnTo>
                  <a:lnTo>
                    <a:pt x="1868" y="1047"/>
                  </a:lnTo>
                  <a:lnTo>
                    <a:pt x="2481" y="263"/>
                  </a:lnTo>
                  <a:lnTo>
                    <a:pt x="2481" y="0"/>
                  </a:lnTo>
                  <a:lnTo>
                    <a:pt x="0" y="104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0" name="淘宝店chenying0907 41"/>
            <p:cNvSpPr/>
            <p:nvPr/>
          </p:nvSpPr>
          <p:spPr bwMode="auto">
            <a:xfrm>
              <a:off x="6965950" y="3357563"/>
              <a:ext cx="2182813" cy="1006475"/>
            </a:xfrm>
            <a:custGeom>
              <a:avLst/>
              <a:gdLst>
                <a:gd name="T0" fmla="*/ 0 w 1375"/>
                <a:gd name="T1" fmla="*/ 126 h 634"/>
                <a:gd name="T2" fmla="*/ 76 w 1375"/>
                <a:gd name="T3" fmla="*/ 634 h 634"/>
                <a:gd name="T4" fmla="*/ 1375 w 1375"/>
                <a:gd name="T5" fmla="*/ 84 h 634"/>
                <a:gd name="T6" fmla="*/ 1375 w 1375"/>
                <a:gd name="T7" fmla="*/ 36 h 634"/>
                <a:gd name="T8" fmla="*/ 1375 w 1375"/>
                <a:gd name="T9" fmla="*/ 0 h 634"/>
                <a:gd name="T10" fmla="*/ 0 w 1375"/>
                <a:gd name="T11" fmla="*/ 126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75" h="634">
                  <a:moveTo>
                    <a:pt x="0" y="126"/>
                  </a:moveTo>
                  <a:lnTo>
                    <a:pt x="76" y="634"/>
                  </a:lnTo>
                  <a:lnTo>
                    <a:pt x="1375" y="84"/>
                  </a:lnTo>
                  <a:lnTo>
                    <a:pt x="1375" y="36"/>
                  </a:lnTo>
                  <a:lnTo>
                    <a:pt x="1375" y="0"/>
                  </a:lnTo>
                  <a:lnTo>
                    <a:pt x="0" y="1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" name="PA_淘宝店chenying0907 11"/>
          <p:cNvSpPr/>
          <p:nvPr>
            <p:custDataLst>
              <p:tags r:id="rId2"/>
            </p:custDataLst>
          </p:nvPr>
        </p:nvSpPr>
        <p:spPr>
          <a:xfrm>
            <a:off x="533871" y="591530"/>
            <a:ext cx="8076257" cy="396044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31" name="PA_圆角淘宝店chenying0907 1030"/>
          <p:cNvSpPr/>
          <p:nvPr>
            <p:custDataLst>
              <p:tags r:id="rId3"/>
            </p:custDataLst>
          </p:nvPr>
        </p:nvSpPr>
        <p:spPr>
          <a:xfrm>
            <a:off x="1607944" y="2633312"/>
            <a:ext cx="5937801" cy="217917"/>
          </a:xfrm>
          <a:prstGeom prst="roundRect">
            <a:avLst>
              <a:gd name="adj" fmla="val 50000"/>
            </a:avLst>
          </a:prstGeom>
          <a:noFill/>
          <a:ln w="63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rtlCol="0" anchor="ctr"/>
          <a:lstStyle/>
          <a:p>
            <a:pPr algn="dist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 YOU FOR WATCHING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3" name="PA_文本框 42"/>
          <p:cNvSpPr txBox="1"/>
          <p:nvPr>
            <p:custDataLst>
              <p:tags r:id="rId4"/>
            </p:custDataLst>
          </p:nvPr>
        </p:nvSpPr>
        <p:spPr>
          <a:xfrm>
            <a:off x="1607944" y="1986975"/>
            <a:ext cx="5904656" cy="5835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dist"/>
            <a:r>
              <a:rPr lang="zh-CN" altLang="en-US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谢谢</a:t>
            </a:r>
            <a:r>
              <a:rPr lang="zh-CN" altLang="en-US" sz="32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观看</a:t>
            </a:r>
            <a:endParaRPr lang="zh-CN" altLang="en-US" sz="32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 autoUpdateAnimBg="0"/>
      <p:bldP spid="1031" grpId="0" animBg="1" autoUpdateAnimBg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PA_淘宝店chenying0907 21"/>
          <p:cNvGrpSpPr/>
          <p:nvPr>
            <p:custDataLst>
              <p:tags r:id="rId1"/>
            </p:custDataLst>
          </p:nvPr>
        </p:nvGrpSpPr>
        <p:grpSpPr>
          <a:xfrm>
            <a:off x="5832473" y="-21235"/>
            <a:ext cx="3311527" cy="5164735"/>
            <a:chOff x="5832473" y="-21235"/>
            <a:chExt cx="3311527" cy="5164735"/>
          </a:xfrm>
        </p:grpSpPr>
        <p:sp>
          <p:nvSpPr>
            <p:cNvPr id="10" name="淘宝店chenying0907 36"/>
            <p:cNvSpPr/>
            <p:nvPr/>
          </p:nvSpPr>
          <p:spPr bwMode="auto">
            <a:xfrm rot="16200000">
              <a:off x="7445263" y="403114"/>
              <a:ext cx="2123086" cy="1274387"/>
            </a:xfrm>
            <a:custGeom>
              <a:avLst/>
              <a:gdLst/>
              <a:ahLst/>
              <a:cxnLst/>
              <a:rect l="l" t="t" r="r" b="b"/>
              <a:pathLst>
                <a:path w="2123086" h="1274387">
                  <a:moveTo>
                    <a:pt x="0" y="252037"/>
                  </a:moveTo>
                  <a:lnTo>
                    <a:pt x="2123086" y="0"/>
                  </a:lnTo>
                  <a:lnTo>
                    <a:pt x="2123086" y="1274387"/>
                  </a:lnTo>
                  <a:lnTo>
                    <a:pt x="1182688" y="1274387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淘宝店chenying0907 37"/>
            <p:cNvSpPr/>
            <p:nvPr/>
          </p:nvSpPr>
          <p:spPr bwMode="auto">
            <a:xfrm rot="16200000">
              <a:off x="5568154" y="1183482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CF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淘宝店chenying0907 38"/>
            <p:cNvSpPr/>
            <p:nvPr/>
          </p:nvSpPr>
          <p:spPr bwMode="auto">
            <a:xfrm rot="16200000">
              <a:off x="6636541" y="2759869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E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淘宝店chenying0907 39"/>
            <p:cNvSpPr/>
            <p:nvPr/>
          </p:nvSpPr>
          <p:spPr bwMode="auto">
            <a:xfrm rot="16200000">
              <a:off x="7785893" y="3785394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PA_淘宝店chenying0907 13"/>
          <p:cNvSpPr/>
          <p:nvPr>
            <p:custDataLst>
              <p:tags r:id="rId2"/>
            </p:custDataLst>
          </p:nvPr>
        </p:nvSpPr>
        <p:spPr>
          <a:xfrm>
            <a:off x="3203847" y="1226820"/>
            <a:ext cx="5557563" cy="26898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A_文本框 16"/>
          <p:cNvSpPr txBox="1"/>
          <p:nvPr>
            <p:custDataLst>
              <p:tags r:id="rId3"/>
            </p:custDataLst>
          </p:nvPr>
        </p:nvSpPr>
        <p:spPr>
          <a:xfrm>
            <a:off x="1835785" y="2139950"/>
            <a:ext cx="117602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01</a:t>
            </a:r>
            <a:endParaRPr lang="zh-CN" altLang="en-US" sz="4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PA_文本框 17"/>
          <p:cNvSpPr txBox="1"/>
          <p:nvPr>
            <p:custDataLst>
              <p:tags r:id="rId4"/>
            </p:custDataLst>
          </p:nvPr>
        </p:nvSpPr>
        <p:spPr>
          <a:xfrm>
            <a:off x="3524160" y="1726837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项目介绍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PA_淘宝店chenying0907 18"/>
          <p:cNvGrpSpPr/>
          <p:nvPr>
            <p:custDataLst>
              <p:tags r:id="rId5"/>
            </p:custDataLst>
          </p:nvPr>
        </p:nvGrpSpPr>
        <p:grpSpPr>
          <a:xfrm>
            <a:off x="2267585" y="2211705"/>
            <a:ext cx="483235" cy="711200"/>
            <a:chOff x="4211960" y="594800"/>
            <a:chExt cx="374475" cy="662059"/>
          </a:xfrm>
        </p:grpSpPr>
        <p:sp>
          <p:nvSpPr>
            <p:cNvPr id="20" name="直角三角形 19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>
              <a:stCxn id="20" idx="4"/>
              <a:endCxn id="20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PA_淘宝店chenying0907 23"/>
          <p:cNvSpPr/>
          <p:nvPr>
            <p:custDataLst>
              <p:tags r:id="rId6"/>
            </p:custDataLst>
          </p:nvPr>
        </p:nvSpPr>
        <p:spPr>
          <a:xfrm>
            <a:off x="3524161" y="2187142"/>
            <a:ext cx="2286000" cy="1198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主页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登录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搜索结果展示</a:t>
            </a:r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2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歌曲详情及评论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7" grpId="0" animBg="1" autoUpdateAnimBg="0"/>
      <p:bldP spid="18" grpId="0"/>
      <p:bldP spid="2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539552" y="1419622"/>
            <a:ext cx="8307798" cy="2880320"/>
            <a:chOff x="998797" y="1804346"/>
            <a:chExt cx="10097740" cy="3763405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9035910" y="2446051"/>
              <a:ext cx="2060627" cy="1260161"/>
            </a:xfrm>
            <a:prstGeom prst="rect">
              <a:avLst/>
            </a:prstGeom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057" t="-13173" r="-1"/>
            <a:stretch>
              <a:fillRect/>
            </a:stretch>
          </p:blipFill>
          <p:spPr>
            <a:xfrm rot="10800000">
              <a:off x="6646431" y="2090689"/>
              <a:ext cx="1576451" cy="1399501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057" t="-2298" r="-1"/>
            <a:stretch>
              <a:fillRect/>
            </a:stretch>
          </p:blipFill>
          <p:spPr>
            <a:xfrm rot="2034538">
              <a:off x="3686697" y="2169105"/>
              <a:ext cx="1653748" cy="1327036"/>
            </a:xfrm>
            <a:prstGeom prst="rect">
              <a:avLst/>
            </a:prstGeom>
          </p:spPr>
        </p:pic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057" t="-2080" r="-1"/>
            <a:stretch>
              <a:fillRect/>
            </a:stretch>
          </p:blipFill>
          <p:spPr>
            <a:xfrm rot="20130480">
              <a:off x="1356139" y="1943247"/>
              <a:ext cx="1644146" cy="1316521"/>
            </a:xfrm>
            <a:prstGeom prst="rect">
              <a:avLst/>
            </a:prstGeom>
          </p:spPr>
        </p:pic>
        <p:sp>
          <p:nvSpPr>
            <p:cNvPr id="10" name="圆角淘宝店chenying0907 11"/>
            <p:cNvSpPr/>
            <p:nvPr/>
          </p:nvSpPr>
          <p:spPr>
            <a:xfrm>
              <a:off x="1718010" y="2341465"/>
              <a:ext cx="1294836" cy="982318"/>
            </a:xfrm>
            <a:prstGeom prst="roundRect">
              <a:avLst>
                <a:gd name="adj" fmla="val 1326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  <p:grpSp>
          <p:nvGrpSpPr>
            <p:cNvPr id="11" name="淘宝店chenying0907 13"/>
            <p:cNvGrpSpPr/>
            <p:nvPr/>
          </p:nvGrpSpPr>
          <p:grpSpPr>
            <a:xfrm>
              <a:off x="2084103" y="3131971"/>
              <a:ext cx="1233512" cy="509393"/>
              <a:chOff x="2499360" y="3195046"/>
              <a:chExt cx="1584960" cy="654526"/>
            </a:xfrm>
          </p:grpSpPr>
          <p:sp>
            <p:nvSpPr>
              <p:cNvPr id="35" name="圆角淘宝店chenying0907 14"/>
              <p:cNvSpPr/>
              <p:nvPr/>
            </p:nvSpPr>
            <p:spPr>
              <a:xfrm>
                <a:off x="2499360" y="3195046"/>
                <a:ext cx="1584960" cy="492941"/>
              </a:xfrm>
              <a:prstGeom prst="round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>
                      <a:lumMod val="50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2871351" y="3256850"/>
                <a:ext cx="840974" cy="5927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tx1">
                        <a:lumMod val="50000"/>
                      </a:schemeClr>
                    </a:solidFill>
                    <a:ea typeface="微软雅黑 Light" panose="020B0502040204020203" pitchFamily="34" charset="-122"/>
                  </a:rPr>
                  <a:t>主页</a:t>
                </a:r>
                <a:endParaRPr lang="zh-CN" altLang="en-US" sz="1400" dirty="0">
                  <a:solidFill>
                    <a:schemeClr val="tx1">
                      <a:lumMod val="50000"/>
                    </a:schemeClr>
                  </a:solidFill>
                  <a:ea typeface="微软雅黑 Light" panose="020B0502040204020203" pitchFamily="34" charset="-122"/>
                </a:endParaRPr>
              </a:p>
            </p:txBody>
          </p:sp>
        </p:grpSp>
        <p:grpSp>
          <p:nvGrpSpPr>
            <p:cNvPr id="12" name="淘宝店chenying0907 16"/>
            <p:cNvGrpSpPr/>
            <p:nvPr/>
          </p:nvGrpSpPr>
          <p:grpSpPr>
            <a:xfrm>
              <a:off x="4153148" y="2171017"/>
              <a:ext cx="1599608" cy="1152766"/>
              <a:chOff x="4115441" y="2472674"/>
              <a:chExt cx="1599608" cy="1152766"/>
            </a:xfrm>
          </p:grpSpPr>
          <p:sp>
            <p:nvSpPr>
              <p:cNvPr id="30" name="圆角淘宝店chenying0907 18"/>
              <p:cNvSpPr/>
              <p:nvPr/>
            </p:nvSpPr>
            <p:spPr>
              <a:xfrm>
                <a:off x="4115441" y="2643122"/>
                <a:ext cx="1294836" cy="982318"/>
              </a:xfrm>
              <a:prstGeom prst="roundRect">
                <a:avLst>
                  <a:gd name="adj" fmla="val 13269"/>
                </a:avLst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31" name="Freeform 51"/>
              <p:cNvSpPr>
                <a:spLocks noEditPoints="1"/>
              </p:cNvSpPr>
              <p:nvPr/>
            </p:nvSpPr>
            <p:spPr bwMode="auto">
              <a:xfrm>
                <a:off x="4499212" y="2903165"/>
                <a:ext cx="513925" cy="429315"/>
              </a:xfrm>
              <a:custGeom>
                <a:avLst/>
                <a:gdLst>
                  <a:gd name="T0" fmla="*/ 192 w 208"/>
                  <a:gd name="T1" fmla="*/ 64 h 174"/>
                  <a:gd name="T2" fmla="*/ 193 w 208"/>
                  <a:gd name="T3" fmla="*/ 57 h 174"/>
                  <a:gd name="T4" fmla="*/ 136 w 208"/>
                  <a:gd name="T5" fmla="*/ 0 h 174"/>
                  <a:gd name="T6" fmla="*/ 89 w 208"/>
                  <a:gd name="T7" fmla="*/ 25 h 174"/>
                  <a:gd name="T8" fmla="*/ 72 w 208"/>
                  <a:gd name="T9" fmla="*/ 21 h 174"/>
                  <a:gd name="T10" fmla="*/ 35 w 208"/>
                  <a:gd name="T11" fmla="*/ 55 h 174"/>
                  <a:gd name="T12" fmla="*/ 0 w 208"/>
                  <a:gd name="T13" fmla="*/ 96 h 174"/>
                  <a:gd name="T14" fmla="*/ 42 w 208"/>
                  <a:gd name="T15" fmla="*/ 138 h 174"/>
                  <a:gd name="T16" fmla="*/ 88 w 208"/>
                  <a:gd name="T17" fmla="*/ 138 h 174"/>
                  <a:gd name="T18" fmla="*/ 88 w 208"/>
                  <a:gd name="T19" fmla="*/ 164 h 174"/>
                  <a:gd name="T20" fmla="*/ 98 w 208"/>
                  <a:gd name="T21" fmla="*/ 174 h 174"/>
                  <a:gd name="T22" fmla="*/ 118 w 208"/>
                  <a:gd name="T23" fmla="*/ 174 h 174"/>
                  <a:gd name="T24" fmla="*/ 128 w 208"/>
                  <a:gd name="T25" fmla="*/ 164 h 174"/>
                  <a:gd name="T26" fmla="*/ 128 w 208"/>
                  <a:gd name="T27" fmla="*/ 138 h 174"/>
                  <a:gd name="T28" fmla="*/ 166 w 208"/>
                  <a:gd name="T29" fmla="*/ 138 h 174"/>
                  <a:gd name="T30" fmla="*/ 208 w 208"/>
                  <a:gd name="T31" fmla="*/ 96 h 174"/>
                  <a:gd name="T32" fmla="*/ 192 w 208"/>
                  <a:gd name="T33" fmla="*/ 64 h 174"/>
                  <a:gd name="T34" fmla="*/ 120 w 208"/>
                  <a:gd name="T35" fmla="*/ 164 h 174"/>
                  <a:gd name="T36" fmla="*/ 118 w 208"/>
                  <a:gd name="T37" fmla="*/ 166 h 174"/>
                  <a:gd name="T38" fmla="*/ 98 w 208"/>
                  <a:gd name="T39" fmla="*/ 166 h 174"/>
                  <a:gd name="T40" fmla="*/ 96 w 208"/>
                  <a:gd name="T41" fmla="*/ 164 h 174"/>
                  <a:gd name="T42" fmla="*/ 96 w 208"/>
                  <a:gd name="T43" fmla="*/ 138 h 174"/>
                  <a:gd name="T44" fmla="*/ 96 w 208"/>
                  <a:gd name="T45" fmla="*/ 109 h 174"/>
                  <a:gd name="T46" fmla="*/ 69 w 208"/>
                  <a:gd name="T47" fmla="*/ 109 h 174"/>
                  <a:gd name="T48" fmla="*/ 106 w 208"/>
                  <a:gd name="T49" fmla="*/ 60 h 174"/>
                  <a:gd name="T50" fmla="*/ 110 w 208"/>
                  <a:gd name="T51" fmla="*/ 60 h 174"/>
                  <a:gd name="T52" fmla="*/ 147 w 208"/>
                  <a:gd name="T53" fmla="*/ 109 h 174"/>
                  <a:gd name="T54" fmla="*/ 120 w 208"/>
                  <a:gd name="T55" fmla="*/ 109 h 174"/>
                  <a:gd name="T56" fmla="*/ 120 w 208"/>
                  <a:gd name="T57" fmla="*/ 138 h 174"/>
                  <a:gd name="T58" fmla="*/ 120 w 208"/>
                  <a:gd name="T59" fmla="*/ 164 h 174"/>
                  <a:gd name="T60" fmla="*/ 166 w 208"/>
                  <a:gd name="T61" fmla="*/ 130 h 174"/>
                  <a:gd name="T62" fmla="*/ 128 w 208"/>
                  <a:gd name="T63" fmla="*/ 130 h 174"/>
                  <a:gd name="T64" fmla="*/ 128 w 208"/>
                  <a:gd name="T65" fmla="*/ 117 h 174"/>
                  <a:gd name="T66" fmla="*/ 147 w 208"/>
                  <a:gd name="T67" fmla="*/ 117 h 174"/>
                  <a:gd name="T68" fmla="*/ 155 w 208"/>
                  <a:gd name="T69" fmla="*/ 112 h 174"/>
                  <a:gd name="T70" fmla="*/ 153 w 208"/>
                  <a:gd name="T71" fmla="*/ 104 h 174"/>
                  <a:gd name="T72" fmla="*/ 116 w 208"/>
                  <a:gd name="T73" fmla="*/ 55 h 174"/>
                  <a:gd name="T74" fmla="*/ 108 w 208"/>
                  <a:gd name="T75" fmla="*/ 51 h 174"/>
                  <a:gd name="T76" fmla="*/ 100 w 208"/>
                  <a:gd name="T77" fmla="*/ 55 h 174"/>
                  <a:gd name="T78" fmla="*/ 62 w 208"/>
                  <a:gd name="T79" fmla="*/ 104 h 174"/>
                  <a:gd name="T80" fmla="*/ 61 w 208"/>
                  <a:gd name="T81" fmla="*/ 112 h 174"/>
                  <a:gd name="T82" fmla="*/ 69 w 208"/>
                  <a:gd name="T83" fmla="*/ 117 h 174"/>
                  <a:gd name="T84" fmla="*/ 88 w 208"/>
                  <a:gd name="T85" fmla="*/ 117 h 174"/>
                  <a:gd name="T86" fmla="*/ 88 w 208"/>
                  <a:gd name="T87" fmla="*/ 130 h 174"/>
                  <a:gd name="T88" fmla="*/ 42 w 208"/>
                  <a:gd name="T89" fmla="*/ 130 h 174"/>
                  <a:gd name="T90" fmla="*/ 8 w 208"/>
                  <a:gd name="T91" fmla="*/ 96 h 174"/>
                  <a:gd name="T92" fmla="*/ 39 w 208"/>
                  <a:gd name="T93" fmla="*/ 62 h 174"/>
                  <a:gd name="T94" fmla="*/ 43 w 208"/>
                  <a:gd name="T95" fmla="*/ 62 h 174"/>
                  <a:gd name="T96" fmla="*/ 43 w 208"/>
                  <a:gd name="T97" fmla="*/ 58 h 174"/>
                  <a:gd name="T98" fmla="*/ 72 w 208"/>
                  <a:gd name="T99" fmla="*/ 29 h 174"/>
                  <a:gd name="T100" fmla="*/ 88 w 208"/>
                  <a:gd name="T101" fmla="*/ 34 h 174"/>
                  <a:gd name="T102" fmla="*/ 92 w 208"/>
                  <a:gd name="T103" fmla="*/ 36 h 174"/>
                  <a:gd name="T104" fmla="*/ 94 w 208"/>
                  <a:gd name="T105" fmla="*/ 32 h 174"/>
                  <a:gd name="T106" fmla="*/ 136 w 208"/>
                  <a:gd name="T107" fmla="*/ 8 h 174"/>
                  <a:gd name="T108" fmla="*/ 185 w 208"/>
                  <a:gd name="T109" fmla="*/ 57 h 174"/>
                  <a:gd name="T110" fmla="*/ 184 w 208"/>
                  <a:gd name="T111" fmla="*/ 65 h 174"/>
                  <a:gd name="T112" fmla="*/ 184 w 208"/>
                  <a:gd name="T113" fmla="*/ 67 h 174"/>
                  <a:gd name="T114" fmla="*/ 186 w 208"/>
                  <a:gd name="T115" fmla="*/ 69 h 174"/>
                  <a:gd name="T116" fmla="*/ 200 w 208"/>
                  <a:gd name="T117" fmla="*/ 96 h 174"/>
                  <a:gd name="T118" fmla="*/ 166 w 208"/>
                  <a:gd name="T119" fmla="*/ 130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08" h="174">
                    <a:moveTo>
                      <a:pt x="192" y="64"/>
                    </a:moveTo>
                    <a:cubicBezTo>
                      <a:pt x="193" y="61"/>
                      <a:pt x="193" y="59"/>
                      <a:pt x="193" y="57"/>
                    </a:cubicBezTo>
                    <a:cubicBezTo>
                      <a:pt x="193" y="25"/>
                      <a:pt x="167" y="0"/>
                      <a:pt x="136" y="0"/>
                    </a:cubicBezTo>
                    <a:cubicBezTo>
                      <a:pt x="117" y="0"/>
                      <a:pt x="100" y="9"/>
                      <a:pt x="89" y="25"/>
                    </a:cubicBezTo>
                    <a:cubicBezTo>
                      <a:pt x="84" y="22"/>
                      <a:pt x="78" y="21"/>
                      <a:pt x="72" y="21"/>
                    </a:cubicBezTo>
                    <a:cubicBezTo>
                      <a:pt x="53" y="21"/>
                      <a:pt x="37" y="35"/>
                      <a:pt x="35" y="55"/>
                    </a:cubicBezTo>
                    <a:cubicBezTo>
                      <a:pt x="15" y="58"/>
                      <a:pt x="0" y="76"/>
                      <a:pt x="0" y="96"/>
                    </a:cubicBezTo>
                    <a:cubicBezTo>
                      <a:pt x="0" y="119"/>
                      <a:pt x="19" y="138"/>
                      <a:pt x="42" y="138"/>
                    </a:cubicBezTo>
                    <a:cubicBezTo>
                      <a:pt x="88" y="138"/>
                      <a:pt x="88" y="138"/>
                      <a:pt x="88" y="138"/>
                    </a:cubicBezTo>
                    <a:cubicBezTo>
                      <a:pt x="88" y="164"/>
                      <a:pt x="88" y="164"/>
                      <a:pt x="88" y="164"/>
                    </a:cubicBezTo>
                    <a:cubicBezTo>
                      <a:pt x="88" y="170"/>
                      <a:pt x="92" y="174"/>
                      <a:pt x="98" y="174"/>
                    </a:cubicBezTo>
                    <a:cubicBezTo>
                      <a:pt x="118" y="174"/>
                      <a:pt x="118" y="174"/>
                      <a:pt x="118" y="174"/>
                    </a:cubicBezTo>
                    <a:cubicBezTo>
                      <a:pt x="124" y="174"/>
                      <a:pt x="128" y="170"/>
                      <a:pt x="128" y="164"/>
                    </a:cubicBezTo>
                    <a:cubicBezTo>
                      <a:pt x="128" y="138"/>
                      <a:pt x="128" y="138"/>
                      <a:pt x="128" y="138"/>
                    </a:cubicBezTo>
                    <a:cubicBezTo>
                      <a:pt x="166" y="138"/>
                      <a:pt x="166" y="138"/>
                      <a:pt x="166" y="138"/>
                    </a:cubicBezTo>
                    <a:cubicBezTo>
                      <a:pt x="189" y="138"/>
                      <a:pt x="208" y="119"/>
                      <a:pt x="208" y="96"/>
                    </a:cubicBezTo>
                    <a:cubicBezTo>
                      <a:pt x="208" y="84"/>
                      <a:pt x="202" y="72"/>
                      <a:pt x="192" y="64"/>
                    </a:cubicBezTo>
                    <a:close/>
                    <a:moveTo>
                      <a:pt x="120" y="164"/>
                    </a:moveTo>
                    <a:cubicBezTo>
                      <a:pt x="120" y="165"/>
                      <a:pt x="119" y="166"/>
                      <a:pt x="118" y="166"/>
                    </a:cubicBezTo>
                    <a:cubicBezTo>
                      <a:pt x="98" y="166"/>
                      <a:pt x="98" y="166"/>
                      <a:pt x="98" y="166"/>
                    </a:cubicBezTo>
                    <a:cubicBezTo>
                      <a:pt x="97" y="166"/>
                      <a:pt x="96" y="165"/>
                      <a:pt x="96" y="164"/>
                    </a:cubicBezTo>
                    <a:cubicBezTo>
                      <a:pt x="96" y="138"/>
                      <a:pt x="96" y="138"/>
                      <a:pt x="96" y="138"/>
                    </a:cubicBezTo>
                    <a:cubicBezTo>
                      <a:pt x="96" y="109"/>
                      <a:pt x="96" y="109"/>
                      <a:pt x="96" y="109"/>
                    </a:cubicBezTo>
                    <a:cubicBezTo>
                      <a:pt x="69" y="109"/>
                      <a:pt x="69" y="109"/>
                      <a:pt x="69" y="109"/>
                    </a:cubicBezTo>
                    <a:cubicBezTo>
                      <a:pt x="106" y="60"/>
                      <a:pt x="106" y="60"/>
                      <a:pt x="106" y="60"/>
                    </a:cubicBezTo>
                    <a:cubicBezTo>
                      <a:pt x="107" y="59"/>
                      <a:pt x="109" y="59"/>
                      <a:pt x="110" y="60"/>
                    </a:cubicBezTo>
                    <a:cubicBezTo>
                      <a:pt x="147" y="109"/>
                      <a:pt x="147" y="109"/>
                      <a:pt x="147" y="109"/>
                    </a:cubicBezTo>
                    <a:cubicBezTo>
                      <a:pt x="120" y="109"/>
                      <a:pt x="120" y="109"/>
                      <a:pt x="120" y="109"/>
                    </a:cubicBezTo>
                    <a:cubicBezTo>
                      <a:pt x="120" y="138"/>
                      <a:pt x="120" y="138"/>
                      <a:pt x="120" y="138"/>
                    </a:cubicBezTo>
                    <a:lnTo>
                      <a:pt x="120" y="164"/>
                    </a:lnTo>
                    <a:close/>
                    <a:moveTo>
                      <a:pt x="166" y="130"/>
                    </a:moveTo>
                    <a:cubicBezTo>
                      <a:pt x="128" y="130"/>
                      <a:pt x="128" y="130"/>
                      <a:pt x="128" y="130"/>
                    </a:cubicBezTo>
                    <a:cubicBezTo>
                      <a:pt x="128" y="117"/>
                      <a:pt x="128" y="117"/>
                      <a:pt x="128" y="117"/>
                    </a:cubicBezTo>
                    <a:cubicBezTo>
                      <a:pt x="147" y="117"/>
                      <a:pt x="147" y="117"/>
                      <a:pt x="147" y="117"/>
                    </a:cubicBezTo>
                    <a:cubicBezTo>
                      <a:pt x="151" y="117"/>
                      <a:pt x="154" y="115"/>
                      <a:pt x="155" y="112"/>
                    </a:cubicBezTo>
                    <a:cubicBezTo>
                      <a:pt x="156" y="110"/>
                      <a:pt x="156" y="107"/>
                      <a:pt x="153" y="104"/>
                    </a:cubicBezTo>
                    <a:cubicBezTo>
                      <a:pt x="116" y="55"/>
                      <a:pt x="116" y="55"/>
                      <a:pt x="116" y="55"/>
                    </a:cubicBezTo>
                    <a:cubicBezTo>
                      <a:pt x="114" y="53"/>
                      <a:pt x="111" y="51"/>
                      <a:pt x="108" y="51"/>
                    </a:cubicBezTo>
                    <a:cubicBezTo>
                      <a:pt x="105" y="51"/>
                      <a:pt x="102" y="53"/>
                      <a:pt x="100" y="55"/>
                    </a:cubicBezTo>
                    <a:cubicBezTo>
                      <a:pt x="62" y="104"/>
                      <a:pt x="62" y="104"/>
                      <a:pt x="62" y="104"/>
                    </a:cubicBezTo>
                    <a:cubicBezTo>
                      <a:pt x="60" y="107"/>
                      <a:pt x="60" y="110"/>
                      <a:pt x="61" y="112"/>
                    </a:cubicBezTo>
                    <a:cubicBezTo>
                      <a:pt x="62" y="115"/>
                      <a:pt x="65" y="117"/>
                      <a:pt x="69" y="117"/>
                    </a:cubicBezTo>
                    <a:cubicBezTo>
                      <a:pt x="88" y="117"/>
                      <a:pt x="88" y="117"/>
                      <a:pt x="88" y="117"/>
                    </a:cubicBezTo>
                    <a:cubicBezTo>
                      <a:pt x="88" y="130"/>
                      <a:pt x="88" y="130"/>
                      <a:pt x="88" y="130"/>
                    </a:cubicBezTo>
                    <a:cubicBezTo>
                      <a:pt x="42" y="130"/>
                      <a:pt x="42" y="130"/>
                      <a:pt x="42" y="130"/>
                    </a:cubicBezTo>
                    <a:cubicBezTo>
                      <a:pt x="23" y="130"/>
                      <a:pt x="8" y="115"/>
                      <a:pt x="8" y="96"/>
                    </a:cubicBezTo>
                    <a:cubicBezTo>
                      <a:pt x="8" y="78"/>
                      <a:pt x="22" y="64"/>
                      <a:pt x="39" y="62"/>
                    </a:cubicBezTo>
                    <a:cubicBezTo>
                      <a:pt x="43" y="62"/>
                      <a:pt x="43" y="62"/>
                      <a:pt x="43" y="62"/>
                    </a:cubicBezTo>
                    <a:cubicBezTo>
                      <a:pt x="43" y="58"/>
                      <a:pt x="43" y="58"/>
                      <a:pt x="43" y="58"/>
                    </a:cubicBezTo>
                    <a:cubicBezTo>
                      <a:pt x="43" y="42"/>
                      <a:pt x="56" y="29"/>
                      <a:pt x="72" y="29"/>
                    </a:cubicBezTo>
                    <a:cubicBezTo>
                      <a:pt x="78" y="29"/>
                      <a:pt x="84" y="30"/>
                      <a:pt x="88" y="34"/>
                    </a:cubicBezTo>
                    <a:cubicBezTo>
                      <a:pt x="92" y="36"/>
                      <a:pt x="92" y="36"/>
                      <a:pt x="92" y="36"/>
                    </a:cubicBezTo>
                    <a:cubicBezTo>
                      <a:pt x="94" y="32"/>
                      <a:pt x="94" y="32"/>
                      <a:pt x="94" y="32"/>
                    </a:cubicBezTo>
                    <a:cubicBezTo>
                      <a:pt x="103" y="17"/>
                      <a:pt x="119" y="8"/>
                      <a:pt x="136" y="8"/>
                    </a:cubicBezTo>
                    <a:cubicBezTo>
                      <a:pt x="163" y="8"/>
                      <a:pt x="185" y="30"/>
                      <a:pt x="185" y="57"/>
                    </a:cubicBezTo>
                    <a:cubicBezTo>
                      <a:pt x="185" y="59"/>
                      <a:pt x="185" y="62"/>
                      <a:pt x="184" y="65"/>
                    </a:cubicBezTo>
                    <a:cubicBezTo>
                      <a:pt x="184" y="67"/>
                      <a:pt x="184" y="67"/>
                      <a:pt x="184" y="67"/>
                    </a:cubicBezTo>
                    <a:cubicBezTo>
                      <a:pt x="186" y="69"/>
                      <a:pt x="186" y="69"/>
                      <a:pt x="186" y="69"/>
                    </a:cubicBezTo>
                    <a:cubicBezTo>
                      <a:pt x="195" y="75"/>
                      <a:pt x="200" y="85"/>
                      <a:pt x="200" y="96"/>
                    </a:cubicBezTo>
                    <a:cubicBezTo>
                      <a:pt x="200" y="115"/>
                      <a:pt x="184" y="130"/>
                      <a:pt x="166" y="13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100">
                  <a:solidFill>
                    <a:schemeClr val="tx1">
                      <a:lumMod val="50000"/>
                    </a:schemeClr>
                  </a:solidFill>
                  <a:latin typeface="+mj-lt"/>
                </a:endParaRPr>
              </a:p>
            </p:txBody>
          </p:sp>
          <p:grpSp>
            <p:nvGrpSpPr>
              <p:cNvPr id="32" name="淘宝店chenying0907 19"/>
              <p:cNvGrpSpPr/>
              <p:nvPr/>
            </p:nvGrpSpPr>
            <p:grpSpPr>
              <a:xfrm>
                <a:off x="4481536" y="2472674"/>
                <a:ext cx="1233513" cy="509395"/>
                <a:chOff x="2499360" y="3195046"/>
                <a:chExt cx="1584960" cy="654530"/>
              </a:xfrm>
            </p:grpSpPr>
            <p:sp>
              <p:nvSpPr>
                <p:cNvPr id="33" name="圆角淘宝店chenying0907 20"/>
                <p:cNvSpPr/>
                <p:nvPr/>
              </p:nvSpPr>
              <p:spPr>
                <a:xfrm>
                  <a:off x="2499360" y="3195046"/>
                  <a:ext cx="1584960" cy="49294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>
                        <a:lumMod val="50000"/>
                      </a:schemeClr>
                    </a:solidFill>
                    <a:latin typeface="+mj-lt"/>
                  </a:endParaRPr>
                </a:p>
              </p:txBody>
            </p:sp>
            <p:sp>
              <p:nvSpPr>
                <p:cNvPr id="34" name="文本框 33"/>
                <p:cNvSpPr txBox="1"/>
                <p:nvPr/>
              </p:nvSpPr>
              <p:spPr>
                <a:xfrm>
                  <a:off x="2871360" y="3256850"/>
                  <a:ext cx="840974" cy="59272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1400" dirty="0">
                      <a:solidFill>
                        <a:schemeClr val="tx1">
                          <a:lumMod val="50000"/>
                        </a:schemeClr>
                      </a:solidFill>
                      <a:ea typeface="微软雅黑 Light" panose="020B0502040204020203" pitchFamily="34" charset="-122"/>
                    </a:rPr>
                    <a:t>登录</a:t>
                  </a:r>
                  <a:endParaRPr lang="zh-CN" altLang="en-US" sz="1400" dirty="0">
                    <a:solidFill>
                      <a:schemeClr val="tx1">
                        <a:lumMod val="50000"/>
                      </a:schemeClr>
                    </a:solidFill>
                    <a:ea typeface="微软雅黑 Light" panose="020B0502040204020203" pitchFamily="34" charset="-122"/>
                  </a:endParaRPr>
                </a:p>
              </p:txBody>
            </p:sp>
          </p:grpSp>
        </p:grpSp>
        <p:sp>
          <p:nvSpPr>
            <p:cNvPr id="13" name="弧形 12"/>
            <p:cNvSpPr/>
            <p:nvPr/>
          </p:nvSpPr>
          <p:spPr>
            <a:xfrm rot="8356661" flipV="1">
              <a:off x="3010981" y="2479497"/>
              <a:ext cx="1423481" cy="1584899"/>
            </a:xfrm>
            <a:prstGeom prst="arc">
              <a:avLst>
                <a:gd name="adj1" fmla="val 20577713"/>
                <a:gd name="adj2" fmla="val 7856607"/>
              </a:avLst>
            </a:prstGeom>
            <a:ln w="50800">
              <a:solidFill>
                <a:srgbClr val="EEB8B8"/>
              </a:solidFill>
              <a:headEnd type="stealth"/>
              <a:tailEnd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14" name="弧形 13"/>
            <p:cNvSpPr/>
            <p:nvPr/>
          </p:nvSpPr>
          <p:spPr>
            <a:xfrm rot="2700000" flipH="1">
              <a:off x="2398154" y="1804346"/>
              <a:ext cx="1609154" cy="1609154"/>
            </a:xfrm>
            <a:prstGeom prst="arc">
              <a:avLst>
                <a:gd name="adj1" fmla="val 14470304"/>
                <a:gd name="adj2" fmla="val 1217756"/>
              </a:avLst>
            </a:prstGeom>
            <a:ln w="50800">
              <a:solidFill>
                <a:schemeClr val="accent1"/>
              </a:solidFill>
              <a:headEnd type="stealth"/>
              <a:tailEnd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  <p:grpSp>
          <p:nvGrpSpPr>
            <p:cNvPr id="15" name="淘宝店chenying0907 24"/>
            <p:cNvGrpSpPr/>
            <p:nvPr/>
          </p:nvGrpSpPr>
          <p:grpSpPr>
            <a:xfrm>
              <a:off x="6501564" y="2323317"/>
              <a:ext cx="1918041" cy="1307436"/>
              <a:chOff x="6463857" y="2624974"/>
              <a:chExt cx="1918041" cy="1307436"/>
            </a:xfrm>
          </p:grpSpPr>
          <p:sp>
            <p:nvSpPr>
              <p:cNvPr id="25" name="圆角淘宝店chenying0907 26"/>
              <p:cNvSpPr/>
              <p:nvPr/>
            </p:nvSpPr>
            <p:spPr>
              <a:xfrm>
                <a:off x="6463857" y="2624974"/>
                <a:ext cx="1294836" cy="982318"/>
              </a:xfrm>
              <a:prstGeom prst="roundRect">
                <a:avLst>
                  <a:gd name="adj" fmla="val 13269"/>
                </a:avLst>
              </a:prstGeom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 b="1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26" name="Freeform 120"/>
              <p:cNvSpPr>
                <a:spLocks noEditPoints="1"/>
              </p:cNvSpPr>
              <p:nvPr/>
            </p:nvSpPr>
            <p:spPr bwMode="auto">
              <a:xfrm>
                <a:off x="6908386" y="2872125"/>
                <a:ext cx="451270" cy="442928"/>
              </a:xfrm>
              <a:custGeom>
                <a:avLst/>
                <a:gdLst>
                  <a:gd name="T0" fmla="*/ 46 w 206"/>
                  <a:gd name="T1" fmla="*/ 64 h 202"/>
                  <a:gd name="T2" fmla="*/ 104 w 206"/>
                  <a:gd name="T3" fmla="*/ 65 h 202"/>
                  <a:gd name="T4" fmla="*/ 54 w 206"/>
                  <a:gd name="T5" fmla="*/ 67 h 202"/>
                  <a:gd name="T6" fmla="*/ 83 w 206"/>
                  <a:gd name="T7" fmla="*/ 98 h 202"/>
                  <a:gd name="T8" fmla="*/ 121 w 206"/>
                  <a:gd name="T9" fmla="*/ 113 h 202"/>
                  <a:gd name="T10" fmla="*/ 145 w 206"/>
                  <a:gd name="T11" fmla="*/ 89 h 202"/>
                  <a:gd name="T12" fmla="*/ 149 w 206"/>
                  <a:gd name="T13" fmla="*/ 62 h 202"/>
                  <a:gd name="T14" fmla="*/ 122 w 206"/>
                  <a:gd name="T15" fmla="*/ 40 h 202"/>
                  <a:gd name="T16" fmla="*/ 114 w 206"/>
                  <a:gd name="T17" fmla="*/ 10 h 202"/>
                  <a:gd name="T18" fmla="*/ 69 w 206"/>
                  <a:gd name="T19" fmla="*/ 17 h 202"/>
                  <a:gd name="T20" fmla="*/ 35 w 206"/>
                  <a:gd name="T21" fmla="*/ 12 h 202"/>
                  <a:gd name="T22" fmla="*/ 18 w 206"/>
                  <a:gd name="T23" fmla="*/ 34 h 202"/>
                  <a:gd name="T24" fmla="*/ 17 w 206"/>
                  <a:gd name="T25" fmla="*/ 69 h 202"/>
                  <a:gd name="T26" fmla="*/ 1 w 206"/>
                  <a:gd name="T27" fmla="*/ 96 h 202"/>
                  <a:gd name="T28" fmla="*/ 38 w 206"/>
                  <a:gd name="T29" fmla="*/ 122 h 202"/>
                  <a:gd name="T30" fmla="*/ 54 w 206"/>
                  <a:gd name="T31" fmla="*/ 150 h 202"/>
                  <a:gd name="T32" fmla="*/ 86 w 206"/>
                  <a:gd name="T33" fmla="*/ 146 h 202"/>
                  <a:gd name="T34" fmla="*/ 116 w 206"/>
                  <a:gd name="T35" fmla="*/ 140 h 202"/>
                  <a:gd name="T36" fmla="*/ 84 w 206"/>
                  <a:gd name="T37" fmla="*/ 126 h 202"/>
                  <a:gd name="T38" fmla="*/ 41 w 206"/>
                  <a:gd name="T39" fmla="*/ 136 h 202"/>
                  <a:gd name="T40" fmla="*/ 31 w 206"/>
                  <a:gd name="T41" fmla="*/ 102 h 202"/>
                  <a:gd name="T42" fmla="*/ 25 w 206"/>
                  <a:gd name="T43" fmla="*/ 84 h 202"/>
                  <a:gd name="T44" fmla="*/ 15 w 206"/>
                  <a:gd name="T45" fmla="*/ 42 h 202"/>
                  <a:gd name="T46" fmla="*/ 49 w 206"/>
                  <a:gd name="T47" fmla="*/ 32 h 202"/>
                  <a:gd name="T48" fmla="*/ 67 w 206"/>
                  <a:gd name="T49" fmla="*/ 26 h 202"/>
                  <a:gd name="T50" fmla="*/ 110 w 206"/>
                  <a:gd name="T51" fmla="*/ 17 h 202"/>
                  <a:gd name="T52" fmla="*/ 119 w 206"/>
                  <a:gd name="T53" fmla="*/ 50 h 202"/>
                  <a:gd name="T54" fmla="*/ 126 w 206"/>
                  <a:gd name="T55" fmla="*/ 68 h 202"/>
                  <a:gd name="T56" fmla="*/ 135 w 206"/>
                  <a:gd name="T57" fmla="*/ 111 h 202"/>
                  <a:gd name="T58" fmla="*/ 102 w 206"/>
                  <a:gd name="T59" fmla="*/ 120 h 202"/>
                  <a:gd name="T60" fmla="*/ 159 w 206"/>
                  <a:gd name="T61" fmla="*/ 175 h 202"/>
                  <a:gd name="T62" fmla="*/ 161 w 206"/>
                  <a:gd name="T63" fmla="*/ 167 h 202"/>
                  <a:gd name="T64" fmla="*/ 171 w 206"/>
                  <a:gd name="T65" fmla="*/ 154 h 202"/>
                  <a:gd name="T66" fmla="*/ 193 w 206"/>
                  <a:gd name="T67" fmla="*/ 140 h 202"/>
                  <a:gd name="T68" fmla="*/ 192 w 206"/>
                  <a:gd name="T69" fmla="*/ 122 h 202"/>
                  <a:gd name="T70" fmla="*/ 166 w 206"/>
                  <a:gd name="T71" fmla="*/ 119 h 202"/>
                  <a:gd name="T72" fmla="*/ 145 w 206"/>
                  <a:gd name="T73" fmla="*/ 112 h 202"/>
                  <a:gd name="T74" fmla="*/ 134 w 206"/>
                  <a:gd name="T75" fmla="*/ 122 h 202"/>
                  <a:gd name="T76" fmla="*/ 120 w 206"/>
                  <a:gd name="T77" fmla="*/ 139 h 202"/>
                  <a:gd name="T78" fmla="*/ 114 w 206"/>
                  <a:gd name="T79" fmla="*/ 152 h 202"/>
                  <a:gd name="T80" fmla="*/ 127 w 206"/>
                  <a:gd name="T81" fmla="*/ 171 h 202"/>
                  <a:gd name="T82" fmla="*/ 127 w 206"/>
                  <a:gd name="T83" fmla="*/ 189 h 202"/>
                  <a:gd name="T84" fmla="*/ 153 w 206"/>
                  <a:gd name="T85" fmla="*/ 191 h 202"/>
                  <a:gd name="T86" fmla="*/ 174 w 206"/>
                  <a:gd name="T87" fmla="*/ 199 h 202"/>
                  <a:gd name="T88" fmla="*/ 185 w 206"/>
                  <a:gd name="T89" fmla="*/ 189 h 202"/>
                  <a:gd name="T90" fmla="*/ 194 w 206"/>
                  <a:gd name="T91" fmla="*/ 168 h 202"/>
                  <a:gd name="T92" fmla="*/ 206 w 206"/>
                  <a:gd name="T93" fmla="*/ 155 h 202"/>
                  <a:gd name="T94" fmla="*/ 185 w 206"/>
                  <a:gd name="T95" fmla="*/ 168 h 202"/>
                  <a:gd name="T96" fmla="*/ 180 w 206"/>
                  <a:gd name="T97" fmla="*/ 175 h 202"/>
                  <a:gd name="T98" fmla="*/ 167 w 206"/>
                  <a:gd name="T99" fmla="*/ 193 h 202"/>
                  <a:gd name="T100" fmla="*/ 148 w 206"/>
                  <a:gd name="T101" fmla="*/ 181 h 202"/>
                  <a:gd name="T102" fmla="*/ 140 w 206"/>
                  <a:gd name="T103" fmla="*/ 176 h 202"/>
                  <a:gd name="T104" fmla="*/ 121 w 206"/>
                  <a:gd name="T105" fmla="*/ 163 h 202"/>
                  <a:gd name="T106" fmla="*/ 134 w 206"/>
                  <a:gd name="T107" fmla="*/ 143 h 202"/>
                  <a:gd name="T108" fmla="*/ 139 w 206"/>
                  <a:gd name="T109" fmla="*/ 136 h 202"/>
                  <a:gd name="T110" fmla="*/ 152 w 206"/>
                  <a:gd name="T111" fmla="*/ 117 h 202"/>
                  <a:gd name="T112" fmla="*/ 172 w 206"/>
                  <a:gd name="T113" fmla="*/ 130 h 202"/>
                  <a:gd name="T114" fmla="*/ 179 w 206"/>
                  <a:gd name="T115" fmla="*/ 135 h 202"/>
                  <a:gd name="T116" fmla="*/ 197 w 206"/>
                  <a:gd name="T117" fmla="*/ 147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06" h="202">
                    <a:moveTo>
                      <a:pt x="104" y="65"/>
                    </a:moveTo>
                    <a:cubicBezTo>
                      <a:pt x="99" y="53"/>
                      <a:pt x="88" y="45"/>
                      <a:pt x="75" y="45"/>
                    </a:cubicBezTo>
                    <a:cubicBezTo>
                      <a:pt x="71" y="45"/>
                      <a:pt x="67" y="46"/>
                      <a:pt x="63" y="47"/>
                    </a:cubicBezTo>
                    <a:cubicBezTo>
                      <a:pt x="56" y="50"/>
                      <a:pt x="50" y="56"/>
                      <a:pt x="46" y="64"/>
                    </a:cubicBezTo>
                    <a:cubicBezTo>
                      <a:pt x="43" y="72"/>
                      <a:pt x="43" y="80"/>
                      <a:pt x="46" y="88"/>
                    </a:cubicBezTo>
                    <a:cubicBezTo>
                      <a:pt x="51" y="100"/>
                      <a:pt x="62" y="107"/>
                      <a:pt x="75" y="107"/>
                    </a:cubicBezTo>
                    <a:cubicBezTo>
                      <a:pt x="79" y="107"/>
                      <a:pt x="83" y="106"/>
                      <a:pt x="86" y="105"/>
                    </a:cubicBezTo>
                    <a:cubicBezTo>
                      <a:pt x="102" y="99"/>
                      <a:pt x="110" y="81"/>
                      <a:pt x="104" y="65"/>
                    </a:cubicBezTo>
                    <a:close/>
                    <a:moveTo>
                      <a:pt x="83" y="98"/>
                    </a:moveTo>
                    <a:cubicBezTo>
                      <a:pt x="81" y="99"/>
                      <a:pt x="78" y="99"/>
                      <a:pt x="75" y="99"/>
                    </a:cubicBezTo>
                    <a:cubicBezTo>
                      <a:pt x="65" y="99"/>
                      <a:pt x="57" y="93"/>
                      <a:pt x="54" y="85"/>
                    </a:cubicBezTo>
                    <a:cubicBezTo>
                      <a:pt x="51" y="79"/>
                      <a:pt x="51" y="73"/>
                      <a:pt x="54" y="67"/>
                    </a:cubicBezTo>
                    <a:cubicBezTo>
                      <a:pt x="56" y="61"/>
                      <a:pt x="61" y="57"/>
                      <a:pt x="66" y="55"/>
                    </a:cubicBezTo>
                    <a:cubicBezTo>
                      <a:pt x="69" y="54"/>
                      <a:pt x="72" y="53"/>
                      <a:pt x="75" y="53"/>
                    </a:cubicBezTo>
                    <a:cubicBezTo>
                      <a:pt x="84" y="53"/>
                      <a:pt x="93" y="59"/>
                      <a:pt x="96" y="68"/>
                    </a:cubicBezTo>
                    <a:cubicBezTo>
                      <a:pt x="101" y="79"/>
                      <a:pt x="95" y="93"/>
                      <a:pt x="83" y="98"/>
                    </a:cubicBezTo>
                    <a:close/>
                    <a:moveTo>
                      <a:pt x="116" y="140"/>
                    </a:moveTo>
                    <a:cubicBezTo>
                      <a:pt x="117" y="138"/>
                      <a:pt x="117" y="136"/>
                      <a:pt x="116" y="135"/>
                    </a:cubicBezTo>
                    <a:cubicBezTo>
                      <a:pt x="111" y="123"/>
                      <a:pt x="111" y="123"/>
                      <a:pt x="111" y="123"/>
                    </a:cubicBezTo>
                    <a:cubicBezTo>
                      <a:pt x="115" y="120"/>
                      <a:pt x="118" y="117"/>
                      <a:pt x="121" y="113"/>
                    </a:cubicBezTo>
                    <a:cubicBezTo>
                      <a:pt x="132" y="118"/>
                      <a:pt x="132" y="118"/>
                      <a:pt x="132" y="118"/>
                    </a:cubicBezTo>
                    <a:cubicBezTo>
                      <a:pt x="136" y="120"/>
                      <a:pt x="140" y="118"/>
                      <a:pt x="141" y="115"/>
                    </a:cubicBezTo>
                    <a:cubicBezTo>
                      <a:pt x="149" y="98"/>
                      <a:pt x="149" y="98"/>
                      <a:pt x="149" y="98"/>
                    </a:cubicBezTo>
                    <a:cubicBezTo>
                      <a:pt x="150" y="95"/>
                      <a:pt x="149" y="90"/>
                      <a:pt x="145" y="89"/>
                    </a:cubicBezTo>
                    <a:cubicBezTo>
                      <a:pt x="134" y="84"/>
                      <a:pt x="134" y="84"/>
                      <a:pt x="134" y="84"/>
                    </a:cubicBezTo>
                    <a:cubicBezTo>
                      <a:pt x="135" y="79"/>
                      <a:pt x="135" y="75"/>
                      <a:pt x="134" y="70"/>
                    </a:cubicBezTo>
                    <a:cubicBezTo>
                      <a:pt x="145" y="65"/>
                      <a:pt x="145" y="65"/>
                      <a:pt x="145" y="65"/>
                    </a:cubicBezTo>
                    <a:cubicBezTo>
                      <a:pt x="147" y="65"/>
                      <a:pt x="148" y="63"/>
                      <a:pt x="149" y="62"/>
                    </a:cubicBezTo>
                    <a:cubicBezTo>
                      <a:pt x="150" y="60"/>
                      <a:pt x="150" y="58"/>
                      <a:pt x="149" y="56"/>
                    </a:cubicBezTo>
                    <a:cubicBezTo>
                      <a:pt x="142" y="40"/>
                      <a:pt x="142" y="40"/>
                      <a:pt x="142" y="40"/>
                    </a:cubicBezTo>
                    <a:cubicBezTo>
                      <a:pt x="141" y="36"/>
                      <a:pt x="137" y="34"/>
                      <a:pt x="134" y="36"/>
                    </a:cubicBezTo>
                    <a:cubicBezTo>
                      <a:pt x="122" y="40"/>
                      <a:pt x="122" y="40"/>
                      <a:pt x="122" y="40"/>
                    </a:cubicBezTo>
                    <a:cubicBezTo>
                      <a:pt x="120" y="36"/>
                      <a:pt x="116" y="33"/>
                      <a:pt x="113" y="30"/>
                    </a:cubicBezTo>
                    <a:cubicBezTo>
                      <a:pt x="118" y="19"/>
                      <a:pt x="118" y="19"/>
                      <a:pt x="118" y="19"/>
                    </a:cubicBezTo>
                    <a:cubicBezTo>
                      <a:pt x="118" y="17"/>
                      <a:pt x="118" y="15"/>
                      <a:pt x="118" y="14"/>
                    </a:cubicBezTo>
                    <a:cubicBezTo>
                      <a:pt x="117" y="12"/>
                      <a:pt x="116" y="11"/>
                      <a:pt x="114" y="10"/>
                    </a:cubicBezTo>
                    <a:cubicBezTo>
                      <a:pt x="97" y="3"/>
                      <a:pt x="97" y="3"/>
                      <a:pt x="97" y="3"/>
                    </a:cubicBezTo>
                    <a:cubicBezTo>
                      <a:pt x="94" y="1"/>
                      <a:pt x="90" y="3"/>
                      <a:pt x="88" y="6"/>
                    </a:cubicBezTo>
                    <a:cubicBezTo>
                      <a:pt x="83" y="17"/>
                      <a:pt x="83" y="17"/>
                      <a:pt x="83" y="17"/>
                    </a:cubicBezTo>
                    <a:cubicBezTo>
                      <a:pt x="79" y="17"/>
                      <a:pt x="74" y="17"/>
                      <a:pt x="69" y="1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3" y="2"/>
                      <a:pt x="59" y="0"/>
                      <a:pt x="56" y="2"/>
                    </a:cubicBezTo>
                    <a:cubicBezTo>
                      <a:pt x="39" y="8"/>
                      <a:pt x="39" y="8"/>
                      <a:pt x="39" y="8"/>
                    </a:cubicBezTo>
                    <a:cubicBezTo>
                      <a:pt x="37" y="9"/>
                      <a:pt x="36" y="10"/>
                      <a:pt x="35" y="12"/>
                    </a:cubicBezTo>
                    <a:cubicBezTo>
                      <a:pt x="34" y="14"/>
                      <a:pt x="34" y="16"/>
                      <a:pt x="35" y="17"/>
                    </a:cubicBezTo>
                    <a:cubicBezTo>
                      <a:pt x="40" y="29"/>
                      <a:pt x="40" y="29"/>
                      <a:pt x="40" y="29"/>
                    </a:cubicBezTo>
                    <a:cubicBezTo>
                      <a:pt x="36" y="32"/>
                      <a:pt x="32" y="35"/>
                      <a:pt x="29" y="39"/>
                    </a:cubicBezTo>
                    <a:cubicBezTo>
                      <a:pt x="18" y="34"/>
                      <a:pt x="18" y="34"/>
                      <a:pt x="18" y="34"/>
                    </a:cubicBezTo>
                    <a:cubicBezTo>
                      <a:pt x="14" y="33"/>
                      <a:pt x="10" y="34"/>
                      <a:pt x="8" y="38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0" y="58"/>
                      <a:pt x="1" y="62"/>
                      <a:pt x="5" y="63"/>
                    </a:cubicBezTo>
                    <a:cubicBezTo>
                      <a:pt x="17" y="69"/>
                      <a:pt x="17" y="69"/>
                      <a:pt x="17" y="69"/>
                    </a:cubicBezTo>
                    <a:cubicBezTo>
                      <a:pt x="16" y="73"/>
                      <a:pt x="16" y="78"/>
                      <a:pt x="17" y="82"/>
                    </a:cubicBezTo>
                    <a:cubicBezTo>
                      <a:pt x="5" y="87"/>
                      <a:pt x="5" y="87"/>
                      <a:pt x="5" y="87"/>
                    </a:cubicBezTo>
                    <a:cubicBezTo>
                      <a:pt x="3" y="88"/>
                      <a:pt x="1" y="89"/>
                      <a:pt x="1" y="91"/>
                    </a:cubicBezTo>
                    <a:cubicBezTo>
                      <a:pt x="0" y="92"/>
                      <a:pt x="0" y="94"/>
                      <a:pt x="1" y="96"/>
                    </a:cubicBezTo>
                    <a:cubicBezTo>
                      <a:pt x="7" y="113"/>
                      <a:pt x="7" y="113"/>
                      <a:pt x="7" y="113"/>
                    </a:cubicBezTo>
                    <a:cubicBezTo>
                      <a:pt x="9" y="116"/>
                      <a:pt x="13" y="118"/>
                      <a:pt x="16" y="117"/>
                    </a:cubicBezTo>
                    <a:cubicBezTo>
                      <a:pt x="28" y="112"/>
                      <a:pt x="28" y="112"/>
                      <a:pt x="28" y="112"/>
                    </a:cubicBezTo>
                    <a:cubicBezTo>
                      <a:pt x="31" y="116"/>
                      <a:pt x="35" y="119"/>
                      <a:pt x="38" y="122"/>
                    </a:cubicBezTo>
                    <a:cubicBezTo>
                      <a:pt x="33" y="134"/>
                      <a:pt x="33" y="134"/>
                      <a:pt x="33" y="134"/>
                    </a:cubicBezTo>
                    <a:cubicBezTo>
                      <a:pt x="33" y="136"/>
                      <a:pt x="33" y="137"/>
                      <a:pt x="33" y="139"/>
                    </a:cubicBezTo>
                    <a:cubicBezTo>
                      <a:pt x="34" y="141"/>
                      <a:pt x="35" y="142"/>
                      <a:pt x="37" y="143"/>
                    </a:cubicBezTo>
                    <a:cubicBezTo>
                      <a:pt x="54" y="150"/>
                      <a:pt x="54" y="150"/>
                      <a:pt x="54" y="150"/>
                    </a:cubicBezTo>
                    <a:cubicBezTo>
                      <a:pt x="57" y="152"/>
                      <a:pt x="61" y="150"/>
                      <a:pt x="63" y="146"/>
                    </a:cubicBezTo>
                    <a:cubicBezTo>
                      <a:pt x="68" y="135"/>
                      <a:pt x="68" y="135"/>
                      <a:pt x="68" y="135"/>
                    </a:cubicBezTo>
                    <a:cubicBezTo>
                      <a:pt x="72" y="135"/>
                      <a:pt x="77" y="135"/>
                      <a:pt x="82" y="135"/>
                    </a:cubicBezTo>
                    <a:cubicBezTo>
                      <a:pt x="86" y="146"/>
                      <a:pt x="86" y="146"/>
                      <a:pt x="86" y="146"/>
                    </a:cubicBezTo>
                    <a:cubicBezTo>
                      <a:pt x="87" y="149"/>
                      <a:pt x="90" y="151"/>
                      <a:pt x="93" y="151"/>
                    </a:cubicBezTo>
                    <a:cubicBezTo>
                      <a:pt x="94" y="151"/>
                      <a:pt x="94" y="151"/>
                      <a:pt x="95" y="150"/>
                    </a:cubicBezTo>
                    <a:cubicBezTo>
                      <a:pt x="112" y="144"/>
                      <a:pt x="112" y="144"/>
                      <a:pt x="112" y="144"/>
                    </a:cubicBezTo>
                    <a:cubicBezTo>
                      <a:pt x="114" y="143"/>
                      <a:pt x="115" y="142"/>
                      <a:pt x="116" y="140"/>
                    </a:cubicBezTo>
                    <a:close/>
                    <a:moveTo>
                      <a:pt x="108" y="137"/>
                    </a:moveTo>
                    <a:cubicBezTo>
                      <a:pt x="93" y="142"/>
                      <a:pt x="93" y="142"/>
                      <a:pt x="93" y="142"/>
                    </a:cubicBezTo>
                    <a:cubicBezTo>
                      <a:pt x="87" y="126"/>
                      <a:pt x="87" y="126"/>
                      <a:pt x="87" y="126"/>
                    </a:cubicBezTo>
                    <a:cubicBezTo>
                      <a:pt x="84" y="126"/>
                      <a:pt x="84" y="126"/>
                      <a:pt x="84" y="126"/>
                    </a:cubicBezTo>
                    <a:cubicBezTo>
                      <a:pt x="78" y="127"/>
                      <a:pt x="72" y="127"/>
                      <a:pt x="66" y="126"/>
                    </a:cubicBezTo>
                    <a:cubicBezTo>
                      <a:pt x="63" y="126"/>
                      <a:pt x="63" y="126"/>
                      <a:pt x="63" y="126"/>
                    </a:cubicBezTo>
                    <a:cubicBezTo>
                      <a:pt x="56" y="142"/>
                      <a:pt x="56" y="142"/>
                      <a:pt x="56" y="142"/>
                    </a:cubicBezTo>
                    <a:cubicBezTo>
                      <a:pt x="41" y="136"/>
                      <a:pt x="41" y="136"/>
                      <a:pt x="41" y="136"/>
                    </a:cubicBezTo>
                    <a:cubicBezTo>
                      <a:pt x="48" y="119"/>
                      <a:pt x="48" y="119"/>
                      <a:pt x="48" y="119"/>
                    </a:cubicBezTo>
                    <a:cubicBezTo>
                      <a:pt x="46" y="118"/>
                      <a:pt x="46" y="118"/>
                      <a:pt x="46" y="118"/>
                    </a:cubicBezTo>
                    <a:cubicBezTo>
                      <a:pt x="41" y="114"/>
                      <a:pt x="37" y="110"/>
                      <a:pt x="33" y="105"/>
                    </a:cubicBezTo>
                    <a:cubicBezTo>
                      <a:pt x="31" y="102"/>
                      <a:pt x="31" y="102"/>
                      <a:pt x="31" y="102"/>
                    </a:cubicBezTo>
                    <a:cubicBezTo>
                      <a:pt x="14" y="109"/>
                      <a:pt x="14" y="109"/>
                      <a:pt x="14" y="109"/>
                    </a:cubicBezTo>
                    <a:cubicBezTo>
                      <a:pt x="9" y="94"/>
                      <a:pt x="9" y="94"/>
                      <a:pt x="9" y="94"/>
                    </a:cubicBezTo>
                    <a:cubicBezTo>
                      <a:pt x="25" y="87"/>
                      <a:pt x="25" y="87"/>
                      <a:pt x="25" y="87"/>
                    </a:cubicBezTo>
                    <a:cubicBezTo>
                      <a:pt x="25" y="84"/>
                      <a:pt x="25" y="84"/>
                      <a:pt x="25" y="84"/>
                    </a:cubicBezTo>
                    <a:cubicBezTo>
                      <a:pt x="24" y="78"/>
                      <a:pt x="24" y="73"/>
                      <a:pt x="25" y="67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9" y="57"/>
                      <a:pt x="9" y="57"/>
                      <a:pt x="9" y="57"/>
                    </a:cubicBezTo>
                    <a:cubicBezTo>
                      <a:pt x="15" y="42"/>
                      <a:pt x="15" y="42"/>
                      <a:pt x="15" y="42"/>
                    </a:cubicBezTo>
                    <a:cubicBezTo>
                      <a:pt x="32" y="49"/>
                      <a:pt x="32" y="49"/>
                      <a:pt x="32" y="49"/>
                    </a:cubicBezTo>
                    <a:cubicBezTo>
                      <a:pt x="34" y="46"/>
                      <a:pt x="34" y="46"/>
                      <a:pt x="34" y="46"/>
                    </a:cubicBezTo>
                    <a:cubicBezTo>
                      <a:pt x="37" y="41"/>
                      <a:pt x="42" y="37"/>
                      <a:pt x="47" y="34"/>
                    </a:cubicBezTo>
                    <a:cubicBezTo>
                      <a:pt x="49" y="32"/>
                      <a:pt x="49" y="32"/>
                      <a:pt x="49" y="32"/>
                    </a:cubicBezTo>
                    <a:cubicBezTo>
                      <a:pt x="43" y="15"/>
                      <a:pt x="43" y="15"/>
                      <a:pt x="43" y="15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64" y="26"/>
                      <a:pt x="64" y="26"/>
                      <a:pt x="64" y="26"/>
                    </a:cubicBezTo>
                    <a:cubicBezTo>
                      <a:pt x="67" y="26"/>
                      <a:pt x="67" y="26"/>
                      <a:pt x="67" y="26"/>
                    </a:cubicBezTo>
                    <a:cubicBezTo>
                      <a:pt x="73" y="25"/>
                      <a:pt x="79" y="25"/>
                      <a:pt x="85" y="26"/>
                    </a:cubicBezTo>
                    <a:cubicBezTo>
                      <a:pt x="88" y="26"/>
                      <a:pt x="88" y="26"/>
                      <a:pt x="88" y="26"/>
                    </a:cubicBezTo>
                    <a:cubicBezTo>
                      <a:pt x="95" y="10"/>
                      <a:pt x="95" y="10"/>
                      <a:pt x="95" y="10"/>
                    </a:cubicBezTo>
                    <a:cubicBezTo>
                      <a:pt x="110" y="17"/>
                      <a:pt x="110" y="17"/>
                      <a:pt x="110" y="17"/>
                    </a:cubicBezTo>
                    <a:cubicBezTo>
                      <a:pt x="103" y="33"/>
                      <a:pt x="103" y="33"/>
                      <a:pt x="103" y="33"/>
                    </a:cubicBezTo>
                    <a:cubicBezTo>
                      <a:pt x="105" y="35"/>
                      <a:pt x="105" y="35"/>
                      <a:pt x="105" y="35"/>
                    </a:cubicBezTo>
                    <a:cubicBezTo>
                      <a:pt x="110" y="38"/>
                      <a:pt x="114" y="42"/>
                      <a:pt x="118" y="47"/>
                    </a:cubicBezTo>
                    <a:cubicBezTo>
                      <a:pt x="119" y="50"/>
                      <a:pt x="119" y="50"/>
                      <a:pt x="119" y="50"/>
                    </a:cubicBezTo>
                    <a:cubicBezTo>
                      <a:pt x="135" y="43"/>
                      <a:pt x="135" y="43"/>
                      <a:pt x="135" y="43"/>
                    </a:cubicBezTo>
                    <a:cubicBezTo>
                      <a:pt x="141" y="58"/>
                      <a:pt x="141" y="58"/>
                      <a:pt x="141" y="58"/>
                    </a:cubicBezTo>
                    <a:cubicBezTo>
                      <a:pt x="125" y="65"/>
                      <a:pt x="125" y="65"/>
                      <a:pt x="125" y="65"/>
                    </a:cubicBezTo>
                    <a:cubicBezTo>
                      <a:pt x="126" y="68"/>
                      <a:pt x="126" y="68"/>
                      <a:pt x="126" y="68"/>
                    </a:cubicBezTo>
                    <a:cubicBezTo>
                      <a:pt x="127" y="74"/>
                      <a:pt x="127" y="80"/>
                      <a:pt x="126" y="86"/>
                    </a:cubicBezTo>
                    <a:cubicBezTo>
                      <a:pt x="125" y="89"/>
                      <a:pt x="125" y="89"/>
                      <a:pt x="125" y="89"/>
                    </a:cubicBezTo>
                    <a:cubicBezTo>
                      <a:pt x="141" y="96"/>
                      <a:pt x="141" y="96"/>
                      <a:pt x="141" y="96"/>
                    </a:cubicBezTo>
                    <a:cubicBezTo>
                      <a:pt x="135" y="111"/>
                      <a:pt x="135" y="111"/>
                      <a:pt x="135" y="111"/>
                    </a:cubicBezTo>
                    <a:cubicBezTo>
                      <a:pt x="119" y="104"/>
                      <a:pt x="119" y="104"/>
                      <a:pt x="119" y="104"/>
                    </a:cubicBezTo>
                    <a:cubicBezTo>
                      <a:pt x="117" y="106"/>
                      <a:pt x="117" y="106"/>
                      <a:pt x="117" y="106"/>
                    </a:cubicBezTo>
                    <a:cubicBezTo>
                      <a:pt x="113" y="111"/>
                      <a:pt x="109" y="115"/>
                      <a:pt x="104" y="118"/>
                    </a:cubicBezTo>
                    <a:cubicBezTo>
                      <a:pt x="102" y="120"/>
                      <a:pt x="102" y="120"/>
                      <a:pt x="102" y="120"/>
                    </a:cubicBezTo>
                    <a:lnTo>
                      <a:pt x="108" y="137"/>
                    </a:lnTo>
                    <a:close/>
                    <a:moveTo>
                      <a:pt x="157" y="136"/>
                    </a:moveTo>
                    <a:cubicBezTo>
                      <a:pt x="146" y="137"/>
                      <a:pt x="138" y="147"/>
                      <a:pt x="140" y="158"/>
                    </a:cubicBezTo>
                    <a:cubicBezTo>
                      <a:pt x="141" y="168"/>
                      <a:pt x="149" y="175"/>
                      <a:pt x="159" y="175"/>
                    </a:cubicBezTo>
                    <a:cubicBezTo>
                      <a:pt x="160" y="175"/>
                      <a:pt x="161" y="175"/>
                      <a:pt x="162" y="175"/>
                    </a:cubicBezTo>
                    <a:cubicBezTo>
                      <a:pt x="173" y="174"/>
                      <a:pt x="180" y="164"/>
                      <a:pt x="179" y="153"/>
                    </a:cubicBezTo>
                    <a:cubicBezTo>
                      <a:pt x="178" y="142"/>
                      <a:pt x="168" y="134"/>
                      <a:pt x="157" y="136"/>
                    </a:cubicBezTo>
                    <a:close/>
                    <a:moveTo>
                      <a:pt x="161" y="167"/>
                    </a:moveTo>
                    <a:cubicBezTo>
                      <a:pt x="154" y="168"/>
                      <a:pt x="148" y="163"/>
                      <a:pt x="147" y="157"/>
                    </a:cubicBezTo>
                    <a:cubicBezTo>
                      <a:pt x="147" y="150"/>
                      <a:pt x="151" y="144"/>
                      <a:pt x="158" y="144"/>
                    </a:cubicBezTo>
                    <a:cubicBezTo>
                      <a:pt x="158" y="143"/>
                      <a:pt x="159" y="143"/>
                      <a:pt x="159" y="143"/>
                    </a:cubicBezTo>
                    <a:cubicBezTo>
                      <a:pt x="165" y="143"/>
                      <a:pt x="170" y="148"/>
                      <a:pt x="171" y="154"/>
                    </a:cubicBezTo>
                    <a:cubicBezTo>
                      <a:pt x="172" y="160"/>
                      <a:pt x="167" y="166"/>
                      <a:pt x="161" y="167"/>
                    </a:cubicBezTo>
                    <a:close/>
                    <a:moveTo>
                      <a:pt x="205" y="144"/>
                    </a:moveTo>
                    <a:cubicBezTo>
                      <a:pt x="204" y="141"/>
                      <a:pt x="202" y="139"/>
                      <a:pt x="199" y="139"/>
                    </a:cubicBezTo>
                    <a:cubicBezTo>
                      <a:pt x="193" y="140"/>
                      <a:pt x="193" y="140"/>
                      <a:pt x="193" y="140"/>
                    </a:cubicBezTo>
                    <a:cubicBezTo>
                      <a:pt x="192" y="138"/>
                      <a:pt x="191" y="136"/>
                      <a:pt x="190" y="135"/>
                    </a:cubicBezTo>
                    <a:cubicBezTo>
                      <a:pt x="193" y="130"/>
                      <a:pt x="193" y="130"/>
                      <a:pt x="193" y="130"/>
                    </a:cubicBezTo>
                    <a:cubicBezTo>
                      <a:pt x="194" y="129"/>
                      <a:pt x="195" y="127"/>
                      <a:pt x="194" y="126"/>
                    </a:cubicBezTo>
                    <a:cubicBezTo>
                      <a:pt x="194" y="124"/>
                      <a:pt x="193" y="123"/>
                      <a:pt x="192" y="122"/>
                    </a:cubicBezTo>
                    <a:cubicBezTo>
                      <a:pt x="184" y="115"/>
                      <a:pt x="184" y="115"/>
                      <a:pt x="184" y="115"/>
                    </a:cubicBezTo>
                    <a:cubicBezTo>
                      <a:pt x="181" y="114"/>
                      <a:pt x="178" y="114"/>
                      <a:pt x="176" y="116"/>
                    </a:cubicBezTo>
                    <a:cubicBezTo>
                      <a:pt x="172" y="121"/>
                      <a:pt x="172" y="121"/>
                      <a:pt x="172" y="121"/>
                    </a:cubicBezTo>
                    <a:cubicBezTo>
                      <a:pt x="170" y="120"/>
                      <a:pt x="168" y="120"/>
                      <a:pt x="166" y="119"/>
                    </a:cubicBezTo>
                    <a:cubicBezTo>
                      <a:pt x="165" y="113"/>
                      <a:pt x="165" y="113"/>
                      <a:pt x="165" y="113"/>
                    </a:cubicBezTo>
                    <a:cubicBezTo>
                      <a:pt x="165" y="111"/>
                      <a:pt x="163" y="108"/>
                      <a:pt x="160" y="108"/>
                    </a:cubicBezTo>
                    <a:cubicBezTo>
                      <a:pt x="148" y="110"/>
                      <a:pt x="148" y="110"/>
                      <a:pt x="148" y="110"/>
                    </a:cubicBezTo>
                    <a:cubicBezTo>
                      <a:pt x="147" y="110"/>
                      <a:pt x="146" y="111"/>
                      <a:pt x="145" y="112"/>
                    </a:cubicBezTo>
                    <a:cubicBezTo>
                      <a:pt x="144" y="113"/>
                      <a:pt x="143" y="115"/>
                      <a:pt x="143" y="116"/>
                    </a:cubicBezTo>
                    <a:cubicBezTo>
                      <a:pt x="144" y="122"/>
                      <a:pt x="144" y="122"/>
                      <a:pt x="144" y="122"/>
                    </a:cubicBezTo>
                    <a:cubicBezTo>
                      <a:pt x="142" y="123"/>
                      <a:pt x="140" y="124"/>
                      <a:pt x="139" y="125"/>
                    </a:cubicBezTo>
                    <a:cubicBezTo>
                      <a:pt x="134" y="122"/>
                      <a:pt x="134" y="122"/>
                      <a:pt x="134" y="122"/>
                    </a:cubicBezTo>
                    <a:cubicBezTo>
                      <a:pt x="131" y="120"/>
                      <a:pt x="128" y="120"/>
                      <a:pt x="126" y="123"/>
                    </a:cubicBezTo>
                    <a:cubicBezTo>
                      <a:pt x="119" y="131"/>
                      <a:pt x="119" y="131"/>
                      <a:pt x="119" y="131"/>
                    </a:cubicBezTo>
                    <a:cubicBezTo>
                      <a:pt x="118" y="132"/>
                      <a:pt x="118" y="134"/>
                      <a:pt x="118" y="135"/>
                    </a:cubicBezTo>
                    <a:cubicBezTo>
                      <a:pt x="118" y="137"/>
                      <a:pt x="119" y="138"/>
                      <a:pt x="120" y="139"/>
                    </a:cubicBezTo>
                    <a:cubicBezTo>
                      <a:pt x="125" y="143"/>
                      <a:pt x="125" y="143"/>
                      <a:pt x="125" y="143"/>
                    </a:cubicBezTo>
                    <a:cubicBezTo>
                      <a:pt x="125" y="145"/>
                      <a:pt x="124" y="147"/>
                      <a:pt x="124" y="149"/>
                    </a:cubicBezTo>
                    <a:cubicBezTo>
                      <a:pt x="117" y="149"/>
                      <a:pt x="117" y="149"/>
                      <a:pt x="117" y="149"/>
                    </a:cubicBezTo>
                    <a:cubicBezTo>
                      <a:pt x="116" y="150"/>
                      <a:pt x="115" y="150"/>
                      <a:pt x="114" y="152"/>
                    </a:cubicBezTo>
                    <a:cubicBezTo>
                      <a:pt x="113" y="153"/>
                      <a:pt x="112" y="154"/>
                      <a:pt x="112" y="156"/>
                    </a:cubicBezTo>
                    <a:cubicBezTo>
                      <a:pt x="114" y="166"/>
                      <a:pt x="114" y="166"/>
                      <a:pt x="114" y="166"/>
                    </a:cubicBezTo>
                    <a:cubicBezTo>
                      <a:pt x="114" y="169"/>
                      <a:pt x="117" y="171"/>
                      <a:pt x="119" y="171"/>
                    </a:cubicBezTo>
                    <a:cubicBezTo>
                      <a:pt x="127" y="171"/>
                      <a:pt x="127" y="171"/>
                      <a:pt x="127" y="171"/>
                    </a:cubicBezTo>
                    <a:cubicBezTo>
                      <a:pt x="127" y="172"/>
                      <a:pt x="128" y="174"/>
                      <a:pt x="130" y="176"/>
                    </a:cubicBezTo>
                    <a:cubicBezTo>
                      <a:pt x="126" y="181"/>
                      <a:pt x="126" y="181"/>
                      <a:pt x="126" y="181"/>
                    </a:cubicBezTo>
                    <a:cubicBezTo>
                      <a:pt x="125" y="182"/>
                      <a:pt x="124" y="184"/>
                      <a:pt x="125" y="185"/>
                    </a:cubicBezTo>
                    <a:cubicBezTo>
                      <a:pt x="125" y="187"/>
                      <a:pt x="126" y="188"/>
                      <a:pt x="127" y="189"/>
                    </a:cubicBezTo>
                    <a:cubicBezTo>
                      <a:pt x="135" y="195"/>
                      <a:pt x="135" y="195"/>
                      <a:pt x="135" y="195"/>
                    </a:cubicBezTo>
                    <a:cubicBezTo>
                      <a:pt x="138" y="197"/>
                      <a:pt x="141" y="197"/>
                      <a:pt x="143" y="194"/>
                    </a:cubicBezTo>
                    <a:cubicBezTo>
                      <a:pt x="147" y="189"/>
                      <a:pt x="147" y="189"/>
                      <a:pt x="147" y="189"/>
                    </a:cubicBezTo>
                    <a:cubicBezTo>
                      <a:pt x="149" y="190"/>
                      <a:pt x="151" y="191"/>
                      <a:pt x="153" y="191"/>
                    </a:cubicBezTo>
                    <a:cubicBezTo>
                      <a:pt x="154" y="197"/>
                      <a:pt x="154" y="197"/>
                      <a:pt x="154" y="197"/>
                    </a:cubicBezTo>
                    <a:cubicBezTo>
                      <a:pt x="154" y="200"/>
                      <a:pt x="156" y="202"/>
                      <a:pt x="159" y="202"/>
                    </a:cubicBezTo>
                    <a:cubicBezTo>
                      <a:pt x="171" y="201"/>
                      <a:pt x="171" y="201"/>
                      <a:pt x="171" y="201"/>
                    </a:cubicBezTo>
                    <a:cubicBezTo>
                      <a:pt x="172" y="201"/>
                      <a:pt x="174" y="200"/>
                      <a:pt x="174" y="199"/>
                    </a:cubicBezTo>
                    <a:cubicBezTo>
                      <a:pt x="175" y="197"/>
                      <a:pt x="176" y="196"/>
                      <a:pt x="176" y="194"/>
                    </a:cubicBezTo>
                    <a:cubicBezTo>
                      <a:pt x="175" y="188"/>
                      <a:pt x="175" y="188"/>
                      <a:pt x="175" y="188"/>
                    </a:cubicBezTo>
                    <a:cubicBezTo>
                      <a:pt x="177" y="187"/>
                      <a:pt x="178" y="186"/>
                      <a:pt x="180" y="185"/>
                    </a:cubicBezTo>
                    <a:cubicBezTo>
                      <a:pt x="185" y="189"/>
                      <a:pt x="185" y="189"/>
                      <a:pt x="185" y="189"/>
                    </a:cubicBezTo>
                    <a:cubicBezTo>
                      <a:pt x="187" y="191"/>
                      <a:pt x="191" y="190"/>
                      <a:pt x="193" y="188"/>
                    </a:cubicBezTo>
                    <a:cubicBezTo>
                      <a:pt x="199" y="180"/>
                      <a:pt x="199" y="180"/>
                      <a:pt x="199" y="180"/>
                    </a:cubicBezTo>
                    <a:cubicBezTo>
                      <a:pt x="201" y="177"/>
                      <a:pt x="201" y="173"/>
                      <a:pt x="198" y="172"/>
                    </a:cubicBezTo>
                    <a:cubicBezTo>
                      <a:pt x="194" y="168"/>
                      <a:pt x="194" y="168"/>
                      <a:pt x="194" y="168"/>
                    </a:cubicBezTo>
                    <a:cubicBezTo>
                      <a:pt x="194" y="166"/>
                      <a:pt x="195" y="164"/>
                      <a:pt x="195" y="162"/>
                    </a:cubicBezTo>
                    <a:cubicBezTo>
                      <a:pt x="201" y="161"/>
                      <a:pt x="201" y="161"/>
                      <a:pt x="201" y="161"/>
                    </a:cubicBezTo>
                    <a:cubicBezTo>
                      <a:pt x="203" y="161"/>
                      <a:pt x="204" y="160"/>
                      <a:pt x="205" y="159"/>
                    </a:cubicBezTo>
                    <a:cubicBezTo>
                      <a:pt x="206" y="158"/>
                      <a:pt x="206" y="156"/>
                      <a:pt x="206" y="155"/>
                    </a:cubicBezTo>
                    <a:lnTo>
                      <a:pt x="205" y="144"/>
                    </a:lnTo>
                    <a:close/>
                    <a:moveTo>
                      <a:pt x="188" y="155"/>
                    </a:moveTo>
                    <a:cubicBezTo>
                      <a:pt x="188" y="158"/>
                      <a:pt x="188" y="158"/>
                      <a:pt x="188" y="158"/>
                    </a:cubicBezTo>
                    <a:cubicBezTo>
                      <a:pt x="188" y="161"/>
                      <a:pt x="187" y="164"/>
                      <a:pt x="185" y="168"/>
                    </a:cubicBezTo>
                    <a:cubicBezTo>
                      <a:pt x="184" y="170"/>
                      <a:pt x="184" y="170"/>
                      <a:pt x="184" y="170"/>
                    </a:cubicBezTo>
                    <a:cubicBezTo>
                      <a:pt x="192" y="176"/>
                      <a:pt x="192" y="176"/>
                      <a:pt x="192" y="176"/>
                    </a:cubicBezTo>
                    <a:cubicBezTo>
                      <a:pt x="188" y="181"/>
                      <a:pt x="188" y="181"/>
                      <a:pt x="188" y="181"/>
                    </a:cubicBezTo>
                    <a:cubicBezTo>
                      <a:pt x="180" y="175"/>
                      <a:pt x="180" y="175"/>
                      <a:pt x="180" y="175"/>
                    </a:cubicBezTo>
                    <a:cubicBezTo>
                      <a:pt x="177" y="177"/>
                      <a:pt x="177" y="177"/>
                      <a:pt x="177" y="177"/>
                    </a:cubicBezTo>
                    <a:cubicBezTo>
                      <a:pt x="175" y="179"/>
                      <a:pt x="172" y="181"/>
                      <a:pt x="169" y="182"/>
                    </a:cubicBezTo>
                    <a:cubicBezTo>
                      <a:pt x="166" y="183"/>
                      <a:pt x="166" y="183"/>
                      <a:pt x="166" y="183"/>
                    </a:cubicBezTo>
                    <a:cubicBezTo>
                      <a:pt x="167" y="193"/>
                      <a:pt x="167" y="193"/>
                      <a:pt x="167" y="193"/>
                    </a:cubicBezTo>
                    <a:cubicBezTo>
                      <a:pt x="161" y="194"/>
                      <a:pt x="161" y="194"/>
                      <a:pt x="161" y="194"/>
                    </a:cubicBezTo>
                    <a:cubicBezTo>
                      <a:pt x="160" y="184"/>
                      <a:pt x="160" y="184"/>
                      <a:pt x="160" y="184"/>
                    </a:cubicBezTo>
                    <a:cubicBezTo>
                      <a:pt x="157" y="184"/>
                      <a:pt x="157" y="184"/>
                      <a:pt x="157" y="184"/>
                    </a:cubicBezTo>
                    <a:cubicBezTo>
                      <a:pt x="154" y="183"/>
                      <a:pt x="150" y="182"/>
                      <a:pt x="148" y="181"/>
                    </a:cubicBezTo>
                    <a:cubicBezTo>
                      <a:pt x="145" y="180"/>
                      <a:pt x="145" y="180"/>
                      <a:pt x="145" y="180"/>
                    </a:cubicBezTo>
                    <a:cubicBezTo>
                      <a:pt x="138" y="188"/>
                      <a:pt x="138" y="188"/>
                      <a:pt x="138" y="188"/>
                    </a:cubicBezTo>
                    <a:cubicBezTo>
                      <a:pt x="133" y="184"/>
                      <a:pt x="133" y="184"/>
                      <a:pt x="133" y="184"/>
                    </a:cubicBezTo>
                    <a:cubicBezTo>
                      <a:pt x="140" y="176"/>
                      <a:pt x="140" y="176"/>
                      <a:pt x="140" y="176"/>
                    </a:cubicBezTo>
                    <a:cubicBezTo>
                      <a:pt x="138" y="173"/>
                      <a:pt x="138" y="173"/>
                      <a:pt x="138" y="173"/>
                    </a:cubicBezTo>
                    <a:cubicBezTo>
                      <a:pt x="136" y="171"/>
                      <a:pt x="134" y="168"/>
                      <a:pt x="133" y="165"/>
                    </a:cubicBezTo>
                    <a:cubicBezTo>
                      <a:pt x="132" y="162"/>
                      <a:pt x="132" y="162"/>
                      <a:pt x="132" y="162"/>
                    </a:cubicBezTo>
                    <a:cubicBezTo>
                      <a:pt x="121" y="163"/>
                      <a:pt x="121" y="163"/>
                      <a:pt x="121" y="163"/>
                    </a:cubicBezTo>
                    <a:cubicBezTo>
                      <a:pt x="121" y="157"/>
                      <a:pt x="121" y="157"/>
                      <a:pt x="121" y="157"/>
                    </a:cubicBezTo>
                    <a:cubicBezTo>
                      <a:pt x="131" y="156"/>
                      <a:pt x="131" y="156"/>
                      <a:pt x="131" y="156"/>
                    </a:cubicBezTo>
                    <a:cubicBezTo>
                      <a:pt x="131" y="153"/>
                      <a:pt x="131" y="153"/>
                      <a:pt x="131" y="153"/>
                    </a:cubicBezTo>
                    <a:cubicBezTo>
                      <a:pt x="132" y="149"/>
                      <a:pt x="132" y="146"/>
                      <a:pt x="134" y="143"/>
                    </a:cubicBezTo>
                    <a:cubicBezTo>
                      <a:pt x="135" y="140"/>
                      <a:pt x="135" y="140"/>
                      <a:pt x="135" y="140"/>
                    </a:cubicBezTo>
                    <a:cubicBezTo>
                      <a:pt x="127" y="134"/>
                      <a:pt x="127" y="134"/>
                      <a:pt x="127" y="134"/>
                    </a:cubicBezTo>
                    <a:cubicBezTo>
                      <a:pt x="131" y="129"/>
                      <a:pt x="131" y="129"/>
                      <a:pt x="131" y="129"/>
                    </a:cubicBezTo>
                    <a:cubicBezTo>
                      <a:pt x="139" y="136"/>
                      <a:pt x="139" y="136"/>
                      <a:pt x="139" y="136"/>
                    </a:cubicBezTo>
                    <a:cubicBezTo>
                      <a:pt x="141" y="134"/>
                      <a:pt x="141" y="134"/>
                      <a:pt x="141" y="134"/>
                    </a:cubicBezTo>
                    <a:cubicBezTo>
                      <a:pt x="144" y="131"/>
                      <a:pt x="147" y="130"/>
                      <a:pt x="150" y="129"/>
                    </a:cubicBezTo>
                    <a:cubicBezTo>
                      <a:pt x="153" y="127"/>
                      <a:pt x="153" y="127"/>
                      <a:pt x="153" y="127"/>
                    </a:cubicBezTo>
                    <a:cubicBezTo>
                      <a:pt x="152" y="117"/>
                      <a:pt x="152" y="117"/>
                      <a:pt x="152" y="117"/>
                    </a:cubicBezTo>
                    <a:cubicBezTo>
                      <a:pt x="158" y="117"/>
                      <a:pt x="158" y="117"/>
                      <a:pt x="158" y="117"/>
                    </a:cubicBezTo>
                    <a:cubicBezTo>
                      <a:pt x="159" y="127"/>
                      <a:pt x="159" y="127"/>
                      <a:pt x="159" y="127"/>
                    </a:cubicBezTo>
                    <a:cubicBezTo>
                      <a:pt x="162" y="127"/>
                      <a:pt x="162" y="127"/>
                      <a:pt x="162" y="127"/>
                    </a:cubicBezTo>
                    <a:cubicBezTo>
                      <a:pt x="165" y="127"/>
                      <a:pt x="169" y="128"/>
                      <a:pt x="172" y="130"/>
                    </a:cubicBezTo>
                    <a:cubicBezTo>
                      <a:pt x="175" y="131"/>
                      <a:pt x="175" y="131"/>
                      <a:pt x="175" y="131"/>
                    </a:cubicBezTo>
                    <a:cubicBezTo>
                      <a:pt x="181" y="123"/>
                      <a:pt x="181" y="123"/>
                      <a:pt x="181" y="123"/>
                    </a:cubicBezTo>
                    <a:cubicBezTo>
                      <a:pt x="185" y="127"/>
                      <a:pt x="185" y="127"/>
                      <a:pt x="185" y="127"/>
                    </a:cubicBezTo>
                    <a:cubicBezTo>
                      <a:pt x="179" y="135"/>
                      <a:pt x="179" y="135"/>
                      <a:pt x="179" y="135"/>
                    </a:cubicBezTo>
                    <a:cubicBezTo>
                      <a:pt x="181" y="137"/>
                      <a:pt x="181" y="137"/>
                      <a:pt x="181" y="137"/>
                    </a:cubicBezTo>
                    <a:cubicBezTo>
                      <a:pt x="184" y="140"/>
                      <a:pt x="185" y="143"/>
                      <a:pt x="186" y="146"/>
                    </a:cubicBezTo>
                    <a:cubicBezTo>
                      <a:pt x="187" y="149"/>
                      <a:pt x="187" y="149"/>
                      <a:pt x="187" y="149"/>
                    </a:cubicBezTo>
                    <a:cubicBezTo>
                      <a:pt x="197" y="147"/>
                      <a:pt x="197" y="147"/>
                      <a:pt x="197" y="147"/>
                    </a:cubicBezTo>
                    <a:cubicBezTo>
                      <a:pt x="198" y="153"/>
                      <a:pt x="198" y="153"/>
                      <a:pt x="198" y="153"/>
                    </a:cubicBezTo>
                    <a:lnTo>
                      <a:pt x="188" y="15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algn="ctr"/>
                <a:endParaRPr lang="zh-CN" altLang="en-US" sz="1100">
                  <a:solidFill>
                    <a:schemeClr val="tx1">
                      <a:lumMod val="50000"/>
                    </a:schemeClr>
                  </a:solidFill>
                  <a:latin typeface="+mj-lt"/>
                </a:endParaRPr>
              </a:p>
            </p:txBody>
          </p:sp>
          <p:grpSp>
            <p:nvGrpSpPr>
              <p:cNvPr id="27" name="淘宝店chenying0907 27"/>
              <p:cNvGrpSpPr/>
              <p:nvPr/>
            </p:nvGrpSpPr>
            <p:grpSpPr>
              <a:xfrm>
                <a:off x="6511512" y="3415462"/>
                <a:ext cx="1870385" cy="516948"/>
                <a:chOff x="2090194" y="3195046"/>
                <a:chExt cx="2403291" cy="664238"/>
              </a:xfrm>
            </p:grpSpPr>
            <p:sp>
              <p:nvSpPr>
                <p:cNvPr id="28" name="圆角淘宝店chenying0907 28"/>
                <p:cNvSpPr/>
                <p:nvPr/>
              </p:nvSpPr>
              <p:spPr>
                <a:xfrm>
                  <a:off x="2499360" y="3195046"/>
                  <a:ext cx="1584960" cy="492941"/>
                </a:xfrm>
                <a:prstGeom prst="round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1100">
                    <a:solidFill>
                      <a:schemeClr val="tx1">
                        <a:lumMod val="50000"/>
                      </a:schemeClr>
                    </a:solidFill>
                    <a:latin typeface="+mj-lt"/>
                  </a:endParaRPr>
                </a:p>
              </p:txBody>
            </p:sp>
            <p:sp>
              <p:nvSpPr>
                <p:cNvPr id="29" name="文本框 28"/>
                <p:cNvSpPr txBox="1"/>
                <p:nvPr/>
              </p:nvSpPr>
              <p:spPr>
                <a:xfrm>
                  <a:off x="2090194" y="3256850"/>
                  <a:ext cx="2403291" cy="60243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zh-CN" altLang="en-US" sz="1400" dirty="0">
                      <a:solidFill>
                        <a:schemeClr val="tx1">
                          <a:lumMod val="50000"/>
                        </a:schemeClr>
                      </a:solidFill>
                      <a:ea typeface="微软雅黑 Light" panose="020B0502040204020203" pitchFamily="34" charset="-122"/>
                    </a:rPr>
                    <a:t>搜索结果展示</a:t>
                  </a:r>
                  <a:endParaRPr lang="zh-CN" altLang="en-US" sz="1400" dirty="0">
                    <a:solidFill>
                      <a:schemeClr val="tx1">
                        <a:lumMod val="50000"/>
                      </a:schemeClr>
                    </a:solidFill>
                    <a:ea typeface="微软雅黑 Light" panose="020B0502040204020203" pitchFamily="34" charset="-122"/>
                  </a:endParaRPr>
                </a:p>
              </p:txBody>
            </p:sp>
          </p:grpSp>
        </p:grpSp>
        <p:sp>
          <p:nvSpPr>
            <p:cNvPr id="16" name="圆角淘宝店chenying0907 32"/>
            <p:cNvSpPr/>
            <p:nvPr/>
          </p:nvSpPr>
          <p:spPr>
            <a:xfrm>
              <a:off x="8936702" y="2323317"/>
              <a:ext cx="1294836" cy="982318"/>
            </a:xfrm>
            <a:prstGeom prst="roundRect">
              <a:avLst>
                <a:gd name="adj" fmla="val 13269"/>
              </a:avLst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sz="11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+mj-lt"/>
              </a:endParaRPr>
            </a:p>
          </p:txBody>
        </p:sp>
        <p:grpSp>
          <p:nvGrpSpPr>
            <p:cNvPr id="17" name="淘宝店chenying0907 33"/>
            <p:cNvGrpSpPr/>
            <p:nvPr/>
          </p:nvGrpSpPr>
          <p:grpSpPr>
            <a:xfrm>
              <a:off x="9174217" y="2152874"/>
              <a:ext cx="1441420" cy="1325788"/>
              <a:chOff x="2334147" y="3195046"/>
              <a:chExt cx="1852106" cy="1703525"/>
            </a:xfrm>
          </p:grpSpPr>
          <p:sp>
            <p:nvSpPr>
              <p:cNvPr id="23" name="圆角淘宝店chenying0907 34"/>
              <p:cNvSpPr/>
              <p:nvPr/>
            </p:nvSpPr>
            <p:spPr>
              <a:xfrm>
                <a:off x="2420564" y="3195046"/>
                <a:ext cx="1663756" cy="492941"/>
              </a:xfrm>
              <a:prstGeom prst="round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00">
                  <a:solidFill>
                    <a:schemeClr val="tx1">
                      <a:lumMod val="50000"/>
                    </a:schemeClr>
                  </a:solidFill>
                  <a:latin typeface="+mj-lt"/>
                </a:endParaRPr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2334147" y="3247490"/>
                <a:ext cx="1852106" cy="1651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tx1">
                        <a:lumMod val="50000"/>
                      </a:schemeClr>
                    </a:solidFill>
                    <a:ea typeface="微软雅黑 Light" panose="020B0502040204020203" pitchFamily="34" charset="-122"/>
                  </a:rPr>
                  <a:t>歌曲详情及评论</a:t>
                </a:r>
                <a:endParaRPr lang="zh-CN" altLang="en-US" sz="1400" dirty="0">
                  <a:solidFill>
                    <a:schemeClr val="tx1">
                      <a:lumMod val="50000"/>
                    </a:schemeClr>
                  </a:solidFill>
                  <a:ea typeface="微软雅黑 Light" panose="020B0502040204020203" pitchFamily="34" charset="-122"/>
                </a:endParaRPr>
              </a:p>
            </p:txBody>
          </p:sp>
        </p:grpSp>
        <p:sp>
          <p:nvSpPr>
            <p:cNvPr id="18" name="弧形 17"/>
            <p:cNvSpPr/>
            <p:nvPr/>
          </p:nvSpPr>
          <p:spPr>
            <a:xfrm rot="8100000">
              <a:off x="7679050" y="2405809"/>
              <a:ext cx="1609153" cy="1609154"/>
            </a:xfrm>
            <a:prstGeom prst="arc">
              <a:avLst>
                <a:gd name="adj1" fmla="val 14613822"/>
                <a:gd name="adj2" fmla="val 1217756"/>
              </a:avLst>
            </a:prstGeom>
            <a:ln w="50800">
              <a:solidFill>
                <a:schemeClr val="accent3"/>
              </a:solidFill>
              <a:headEnd type="stealth"/>
              <a:tailEnd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998797" y="4127387"/>
              <a:ext cx="10026268" cy="174306"/>
            </a:xfrm>
            <a:prstGeom prst="line">
              <a:avLst/>
            </a:prstGeom>
            <a:ln>
              <a:solidFill>
                <a:schemeClr val="accent1">
                  <a:alpha val="11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弧形 19"/>
            <p:cNvSpPr/>
            <p:nvPr/>
          </p:nvSpPr>
          <p:spPr>
            <a:xfrm rot="1920188" flipH="1">
              <a:off x="2065235" y="2190599"/>
              <a:ext cx="7162491" cy="3377152"/>
            </a:xfrm>
            <a:prstGeom prst="arc">
              <a:avLst>
                <a:gd name="adj1" fmla="val 16256301"/>
                <a:gd name="adj2" fmla="val 376836"/>
              </a:avLst>
            </a:prstGeom>
            <a:ln w="50800">
              <a:solidFill>
                <a:schemeClr val="accent1"/>
              </a:solidFill>
              <a:headEnd type="stealth"/>
              <a:tailEnd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21" name="Freeform 50"/>
            <p:cNvSpPr>
              <a:spLocks noEditPoints="1"/>
            </p:cNvSpPr>
            <p:nvPr/>
          </p:nvSpPr>
          <p:spPr bwMode="auto">
            <a:xfrm>
              <a:off x="9419021" y="2661047"/>
              <a:ext cx="436444" cy="366018"/>
            </a:xfrm>
            <a:custGeom>
              <a:avLst/>
              <a:gdLst>
                <a:gd name="T0" fmla="*/ 0 w 471"/>
                <a:gd name="T1" fmla="*/ 395 h 395"/>
                <a:gd name="T2" fmla="*/ 90 w 471"/>
                <a:gd name="T3" fmla="*/ 395 h 395"/>
                <a:gd name="T4" fmla="*/ 90 w 471"/>
                <a:gd name="T5" fmla="*/ 234 h 395"/>
                <a:gd name="T6" fmla="*/ 0 w 471"/>
                <a:gd name="T7" fmla="*/ 234 h 395"/>
                <a:gd name="T8" fmla="*/ 0 w 471"/>
                <a:gd name="T9" fmla="*/ 395 h 395"/>
                <a:gd name="T10" fmla="*/ 19 w 471"/>
                <a:gd name="T11" fmla="*/ 253 h 395"/>
                <a:gd name="T12" fmla="*/ 71 w 471"/>
                <a:gd name="T13" fmla="*/ 253 h 395"/>
                <a:gd name="T14" fmla="*/ 71 w 471"/>
                <a:gd name="T15" fmla="*/ 376 h 395"/>
                <a:gd name="T16" fmla="*/ 19 w 471"/>
                <a:gd name="T17" fmla="*/ 376 h 395"/>
                <a:gd name="T18" fmla="*/ 19 w 471"/>
                <a:gd name="T19" fmla="*/ 253 h 395"/>
                <a:gd name="T20" fmla="*/ 128 w 471"/>
                <a:gd name="T21" fmla="*/ 395 h 395"/>
                <a:gd name="T22" fmla="*/ 218 w 471"/>
                <a:gd name="T23" fmla="*/ 395 h 395"/>
                <a:gd name="T24" fmla="*/ 218 w 471"/>
                <a:gd name="T25" fmla="*/ 87 h 395"/>
                <a:gd name="T26" fmla="*/ 128 w 471"/>
                <a:gd name="T27" fmla="*/ 87 h 395"/>
                <a:gd name="T28" fmla="*/ 128 w 471"/>
                <a:gd name="T29" fmla="*/ 395 h 395"/>
                <a:gd name="T30" fmla="*/ 147 w 471"/>
                <a:gd name="T31" fmla="*/ 106 h 395"/>
                <a:gd name="T32" fmla="*/ 199 w 471"/>
                <a:gd name="T33" fmla="*/ 106 h 395"/>
                <a:gd name="T34" fmla="*/ 199 w 471"/>
                <a:gd name="T35" fmla="*/ 376 h 395"/>
                <a:gd name="T36" fmla="*/ 147 w 471"/>
                <a:gd name="T37" fmla="*/ 376 h 395"/>
                <a:gd name="T38" fmla="*/ 147 w 471"/>
                <a:gd name="T39" fmla="*/ 106 h 395"/>
                <a:gd name="T40" fmla="*/ 383 w 471"/>
                <a:gd name="T41" fmla="*/ 156 h 395"/>
                <a:gd name="T42" fmla="*/ 383 w 471"/>
                <a:gd name="T43" fmla="*/ 395 h 395"/>
                <a:gd name="T44" fmla="*/ 471 w 471"/>
                <a:gd name="T45" fmla="*/ 395 h 395"/>
                <a:gd name="T46" fmla="*/ 471 w 471"/>
                <a:gd name="T47" fmla="*/ 156 h 395"/>
                <a:gd name="T48" fmla="*/ 383 w 471"/>
                <a:gd name="T49" fmla="*/ 156 h 395"/>
                <a:gd name="T50" fmla="*/ 452 w 471"/>
                <a:gd name="T51" fmla="*/ 376 h 395"/>
                <a:gd name="T52" fmla="*/ 402 w 471"/>
                <a:gd name="T53" fmla="*/ 376 h 395"/>
                <a:gd name="T54" fmla="*/ 402 w 471"/>
                <a:gd name="T55" fmla="*/ 175 h 395"/>
                <a:gd name="T56" fmla="*/ 452 w 471"/>
                <a:gd name="T57" fmla="*/ 175 h 395"/>
                <a:gd name="T58" fmla="*/ 452 w 471"/>
                <a:gd name="T59" fmla="*/ 376 h 395"/>
                <a:gd name="T60" fmla="*/ 256 w 471"/>
                <a:gd name="T61" fmla="*/ 395 h 395"/>
                <a:gd name="T62" fmla="*/ 346 w 471"/>
                <a:gd name="T63" fmla="*/ 395 h 395"/>
                <a:gd name="T64" fmla="*/ 346 w 471"/>
                <a:gd name="T65" fmla="*/ 0 h 395"/>
                <a:gd name="T66" fmla="*/ 256 w 471"/>
                <a:gd name="T67" fmla="*/ 0 h 395"/>
                <a:gd name="T68" fmla="*/ 256 w 471"/>
                <a:gd name="T69" fmla="*/ 395 h 395"/>
                <a:gd name="T70" fmla="*/ 275 w 471"/>
                <a:gd name="T71" fmla="*/ 19 h 395"/>
                <a:gd name="T72" fmla="*/ 327 w 471"/>
                <a:gd name="T73" fmla="*/ 19 h 395"/>
                <a:gd name="T74" fmla="*/ 327 w 471"/>
                <a:gd name="T75" fmla="*/ 376 h 395"/>
                <a:gd name="T76" fmla="*/ 275 w 471"/>
                <a:gd name="T77" fmla="*/ 376 h 395"/>
                <a:gd name="T78" fmla="*/ 275 w 471"/>
                <a:gd name="T79" fmla="*/ 19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71" h="395">
                  <a:moveTo>
                    <a:pt x="0" y="395"/>
                  </a:moveTo>
                  <a:lnTo>
                    <a:pt x="90" y="395"/>
                  </a:lnTo>
                  <a:lnTo>
                    <a:pt x="90" y="234"/>
                  </a:lnTo>
                  <a:lnTo>
                    <a:pt x="0" y="234"/>
                  </a:lnTo>
                  <a:lnTo>
                    <a:pt x="0" y="395"/>
                  </a:lnTo>
                  <a:close/>
                  <a:moveTo>
                    <a:pt x="19" y="253"/>
                  </a:moveTo>
                  <a:lnTo>
                    <a:pt x="71" y="253"/>
                  </a:lnTo>
                  <a:lnTo>
                    <a:pt x="71" y="376"/>
                  </a:lnTo>
                  <a:lnTo>
                    <a:pt x="19" y="376"/>
                  </a:lnTo>
                  <a:lnTo>
                    <a:pt x="19" y="253"/>
                  </a:lnTo>
                  <a:close/>
                  <a:moveTo>
                    <a:pt x="128" y="395"/>
                  </a:moveTo>
                  <a:lnTo>
                    <a:pt x="218" y="395"/>
                  </a:lnTo>
                  <a:lnTo>
                    <a:pt x="218" y="87"/>
                  </a:lnTo>
                  <a:lnTo>
                    <a:pt x="128" y="87"/>
                  </a:lnTo>
                  <a:lnTo>
                    <a:pt x="128" y="395"/>
                  </a:lnTo>
                  <a:close/>
                  <a:moveTo>
                    <a:pt x="147" y="106"/>
                  </a:moveTo>
                  <a:lnTo>
                    <a:pt x="199" y="106"/>
                  </a:lnTo>
                  <a:lnTo>
                    <a:pt x="199" y="376"/>
                  </a:lnTo>
                  <a:lnTo>
                    <a:pt x="147" y="376"/>
                  </a:lnTo>
                  <a:lnTo>
                    <a:pt x="147" y="106"/>
                  </a:lnTo>
                  <a:close/>
                  <a:moveTo>
                    <a:pt x="383" y="156"/>
                  </a:moveTo>
                  <a:lnTo>
                    <a:pt x="383" y="395"/>
                  </a:lnTo>
                  <a:lnTo>
                    <a:pt x="471" y="395"/>
                  </a:lnTo>
                  <a:lnTo>
                    <a:pt x="471" y="156"/>
                  </a:lnTo>
                  <a:lnTo>
                    <a:pt x="383" y="156"/>
                  </a:lnTo>
                  <a:close/>
                  <a:moveTo>
                    <a:pt x="452" y="376"/>
                  </a:moveTo>
                  <a:lnTo>
                    <a:pt x="402" y="376"/>
                  </a:lnTo>
                  <a:lnTo>
                    <a:pt x="402" y="175"/>
                  </a:lnTo>
                  <a:lnTo>
                    <a:pt x="452" y="175"/>
                  </a:lnTo>
                  <a:lnTo>
                    <a:pt x="452" y="376"/>
                  </a:lnTo>
                  <a:close/>
                  <a:moveTo>
                    <a:pt x="256" y="395"/>
                  </a:moveTo>
                  <a:lnTo>
                    <a:pt x="346" y="395"/>
                  </a:lnTo>
                  <a:lnTo>
                    <a:pt x="346" y="0"/>
                  </a:lnTo>
                  <a:lnTo>
                    <a:pt x="256" y="0"/>
                  </a:lnTo>
                  <a:lnTo>
                    <a:pt x="256" y="395"/>
                  </a:lnTo>
                  <a:close/>
                  <a:moveTo>
                    <a:pt x="275" y="19"/>
                  </a:moveTo>
                  <a:lnTo>
                    <a:pt x="327" y="19"/>
                  </a:lnTo>
                  <a:lnTo>
                    <a:pt x="327" y="376"/>
                  </a:lnTo>
                  <a:lnTo>
                    <a:pt x="275" y="376"/>
                  </a:lnTo>
                  <a:lnTo>
                    <a:pt x="275" y="1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 sz="1100" dirty="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  <p:sp>
          <p:nvSpPr>
            <p:cNvPr id="22" name="Freeform 98"/>
            <p:cNvSpPr>
              <a:spLocks noEditPoints="1"/>
            </p:cNvSpPr>
            <p:nvPr/>
          </p:nvSpPr>
          <p:spPr bwMode="auto">
            <a:xfrm>
              <a:off x="2129703" y="2561665"/>
              <a:ext cx="475362" cy="460534"/>
            </a:xfrm>
            <a:custGeom>
              <a:avLst/>
              <a:gdLst>
                <a:gd name="T0" fmla="*/ 449 w 513"/>
                <a:gd name="T1" fmla="*/ 497 h 497"/>
                <a:gd name="T2" fmla="*/ 289 w 513"/>
                <a:gd name="T3" fmla="*/ 497 h 497"/>
                <a:gd name="T4" fmla="*/ 289 w 513"/>
                <a:gd name="T5" fmla="*/ 326 h 497"/>
                <a:gd name="T6" fmla="*/ 227 w 513"/>
                <a:gd name="T7" fmla="*/ 326 h 497"/>
                <a:gd name="T8" fmla="*/ 227 w 513"/>
                <a:gd name="T9" fmla="*/ 497 h 497"/>
                <a:gd name="T10" fmla="*/ 66 w 513"/>
                <a:gd name="T11" fmla="*/ 497 h 497"/>
                <a:gd name="T12" fmla="*/ 66 w 513"/>
                <a:gd name="T13" fmla="*/ 296 h 497"/>
                <a:gd name="T14" fmla="*/ 0 w 513"/>
                <a:gd name="T15" fmla="*/ 296 h 497"/>
                <a:gd name="T16" fmla="*/ 99 w 513"/>
                <a:gd name="T17" fmla="*/ 180 h 497"/>
                <a:gd name="T18" fmla="*/ 99 w 513"/>
                <a:gd name="T19" fmla="*/ 43 h 497"/>
                <a:gd name="T20" fmla="*/ 187 w 513"/>
                <a:gd name="T21" fmla="*/ 43 h 497"/>
                <a:gd name="T22" fmla="*/ 187 w 513"/>
                <a:gd name="T23" fmla="*/ 80 h 497"/>
                <a:gd name="T24" fmla="*/ 258 w 513"/>
                <a:gd name="T25" fmla="*/ 0 h 497"/>
                <a:gd name="T26" fmla="*/ 513 w 513"/>
                <a:gd name="T27" fmla="*/ 296 h 497"/>
                <a:gd name="T28" fmla="*/ 449 w 513"/>
                <a:gd name="T29" fmla="*/ 296 h 497"/>
                <a:gd name="T30" fmla="*/ 449 w 513"/>
                <a:gd name="T31" fmla="*/ 497 h 497"/>
                <a:gd name="T32" fmla="*/ 308 w 513"/>
                <a:gd name="T33" fmla="*/ 478 h 497"/>
                <a:gd name="T34" fmla="*/ 431 w 513"/>
                <a:gd name="T35" fmla="*/ 478 h 497"/>
                <a:gd name="T36" fmla="*/ 431 w 513"/>
                <a:gd name="T37" fmla="*/ 277 h 497"/>
                <a:gd name="T38" fmla="*/ 473 w 513"/>
                <a:gd name="T39" fmla="*/ 277 h 497"/>
                <a:gd name="T40" fmla="*/ 258 w 513"/>
                <a:gd name="T41" fmla="*/ 28 h 497"/>
                <a:gd name="T42" fmla="*/ 168 w 513"/>
                <a:gd name="T43" fmla="*/ 132 h 497"/>
                <a:gd name="T44" fmla="*/ 168 w 513"/>
                <a:gd name="T45" fmla="*/ 62 h 497"/>
                <a:gd name="T46" fmla="*/ 118 w 513"/>
                <a:gd name="T47" fmla="*/ 62 h 497"/>
                <a:gd name="T48" fmla="*/ 118 w 513"/>
                <a:gd name="T49" fmla="*/ 187 h 497"/>
                <a:gd name="T50" fmla="*/ 40 w 513"/>
                <a:gd name="T51" fmla="*/ 277 h 497"/>
                <a:gd name="T52" fmla="*/ 85 w 513"/>
                <a:gd name="T53" fmla="*/ 277 h 497"/>
                <a:gd name="T54" fmla="*/ 85 w 513"/>
                <a:gd name="T55" fmla="*/ 478 h 497"/>
                <a:gd name="T56" fmla="*/ 208 w 513"/>
                <a:gd name="T57" fmla="*/ 478 h 497"/>
                <a:gd name="T58" fmla="*/ 208 w 513"/>
                <a:gd name="T59" fmla="*/ 307 h 497"/>
                <a:gd name="T60" fmla="*/ 308 w 513"/>
                <a:gd name="T61" fmla="*/ 307 h 497"/>
                <a:gd name="T62" fmla="*/ 308 w 513"/>
                <a:gd name="T63" fmla="*/ 478 h 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3" h="497">
                  <a:moveTo>
                    <a:pt x="449" y="497"/>
                  </a:moveTo>
                  <a:lnTo>
                    <a:pt x="289" y="497"/>
                  </a:lnTo>
                  <a:lnTo>
                    <a:pt x="289" y="326"/>
                  </a:lnTo>
                  <a:lnTo>
                    <a:pt x="227" y="326"/>
                  </a:lnTo>
                  <a:lnTo>
                    <a:pt x="227" y="497"/>
                  </a:lnTo>
                  <a:lnTo>
                    <a:pt x="66" y="497"/>
                  </a:lnTo>
                  <a:lnTo>
                    <a:pt x="66" y="296"/>
                  </a:lnTo>
                  <a:lnTo>
                    <a:pt x="0" y="296"/>
                  </a:lnTo>
                  <a:lnTo>
                    <a:pt x="99" y="180"/>
                  </a:lnTo>
                  <a:lnTo>
                    <a:pt x="99" y="43"/>
                  </a:lnTo>
                  <a:lnTo>
                    <a:pt x="187" y="43"/>
                  </a:lnTo>
                  <a:lnTo>
                    <a:pt x="187" y="80"/>
                  </a:lnTo>
                  <a:lnTo>
                    <a:pt x="258" y="0"/>
                  </a:lnTo>
                  <a:lnTo>
                    <a:pt x="513" y="296"/>
                  </a:lnTo>
                  <a:lnTo>
                    <a:pt x="449" y="296"/>
                  </a:lnTo>
                  <a:lnTo>
                    <a:pt x="449" y="497"/>
                  </a:lnTo>
                  <a:close/>
                  <a:moveTo>
                    <a:pt x="308" y="478"/>
                  </a:moveTo>
                  <a:lnTo>
                    <a:pt x="431" y="478"/>
                  </a:lnTo>
                  <a:lnTo>
                    <a:pt x="431" y="277"/>
                  </a:lnTo>
                  <a:lnTo>
                    <a:pt x="473" y="277"/>
                  </a:lnTo>
                  <a:lnTo>
                    <a:pt x="258" y="28"/>
                  </a:lnTo>
                  <a:lnTo>
                    <a:pt x="168" y="132"/>
                  </a:lnTo>
                  <a:lnTo>
                    <a:pt x="168" y="62"/>
                  </a:lnTo>
                  <a:lnTo>
                    <a:pt x="118" y="62"/>
                  </a:lnTo>
                  <a:lnTo>
                    <a:pt x="118" y="187"/>
                  </a:lnTo>
                  <a:lnTo>
                    <a:pt x="40" y="277"/>
                  </a:lnTo>
                  <a:lnTo>
                    <a:pt x="85" y="277"/>
                  </a:lnTo>
                  <a:lnTo>
                    <a:pt x="85" y="478"/>
                  </a:lnTo>
                  <a:lnTo>
                    <a:pt x="208" y="478"/>
                  </a:lnTo>
                  <a:lnTo>
                    <a:pt x="208" y="307"/>
                  </a:lnTo>
                  <a:lnTo>
                    <a:pt x="308" y="307"/>
                  </a:lnTo>
                  <a:lnTo>
                    <a:pt x="308" y="47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algn="ctr"/>
              <a:endParaRPr lang="zh-CN" altLang="en-US" sz="1100">
                <a:solidFill>
                  <a:schemeClr val="tx1">
                    <a:lumMod val="50000"/>
                  </a:schemeClr>
                </a:solidFill>
                <a:latin typeface="+mj-lt"/>
              </a:endParaRPr>
            </a:p>
          </p:txBody>
        </p:sp>
      </p:grpSp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/>
          <a:srcRect l="-507" t="1" r="197" b="1537"/>
          <a:stretch>
            <a:fillRect/>
          </a:stretch>
        </p:blipFill>
        <p:spPr>
          <a:xfrm>
            <a:off x="3563888" y="1275606"/>
            <a:ext cx="5347186" cy="2952328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559395" y="1108305"/>
            <a:ext cx="2640666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solidFill>
                  <a:srgbClr val="7F7F7F"/>
                </a:solidFill>
              </a:rPr>
              <a:t>项目首页为上中下式布局：</a:t>
            </a:r>
            <a:endParaRPr lang="en-US" altLang="zh-CN" sz="1600" dirty="0">
              <a:solidFill>
                <a:srgbClr val="7F7F7F"/>
              </a:solidFill>
            </a:endParaRPr>
          </a:p>
          <a:p>
            <a:br>
              <a:rPr lang="en-US" altLang="zh-CN" sz="1600" dirty="0">
                <a:solidFill>
                  <a:srgbClr val="7F7F7F"/>
                </a:solidFill>
              </a:rPr>
            </a:br>
            <a:r>
              <a:rPr lang="en-US" altLang="zh-CN" sz="1600" dirty="0">
                <a:solidFill>
                  <a:srgbClr val="7F7F7F"/>
                </a:solidFill>
              </a:rPr>
              <a:t>    </a:t>
            </a:r>
            <a:r>
              <a:rPr lang="zh-CN" altLang="en-US" sz="1600" dirty="0">
                <a:solidFill>
                  <a:srgbClr val="7F7F7F"/>
                </a:solidFill>
              </a:rPr>
              <a:t>顶部导航栏由“发现音乐”、搜索区以及“我的音乐”构成。鼠标悬停于“发现音乐”时，又可以点击通往“推荐”“电台”等栏目。</a:t>
            </a:r>
            <a:br>
              <a:rPr lang="en-US" altLang="zh-CN" sz="1600" dirty="0">
                <a:solidFill>
                  <a:srgbClr val="7F7F7F"/>
                </a:solidFill>
              </a:rPr>
            </a:br>
            <a:r>
              <a:rPr lang="en-US" altLang="zh-CN" sz="1600" dirty="0">
                <a:solidFill>
                  <a:srgbClr val="7F7F7F"/>
                </a:solidFill>
              </a:rPr>
              <a:t>    </a:t>
            </a:r>
            <a:r>
              <a:rPr lang="zh-CN" altLang="en-US" sz="1600" dirty="0">
                <a:solidFill>
                  <a:srgbClr val="7F7F7F"/>
                </a:solidFill>
              </a:rPr>
              <a:t>内容部分主要由登录选项及轮播图构成。点击登录可以打开登录页面，已实现通过账户名、密码登录。登录成功后跳回主页。</a:t>
            </a:r>
            <a:br>
              <a:rPr lang="en-US" altLang="zh-CN" sz="1600" dirty="0">
                <a:solidFill>
                  <a:srgbClr val="7F7F7F"/>
                </a:solidFill>
              </a:rPr>
            </a:br>
            <a:r>
              <a:rPr lang="en-US" altLang="zh-CN" sz="1600" dirty="0">
                <a:solidFill>
                  <a:srgbClr val="7F7F7F"/>
                </a:solidFill>
              </a:rPr>
              <a:t>    </a:t>
            </a:r>
            <a:r>
              <a:rPr lang="zh-CN" altLang="en-US" sz="1600" dirty="0">
                <a:solidFill>
                  <a:srgbClr val="7F7F7F"/>
                </a:solidFill>
              </a:rPr>
              <a:t>底部展示当前网页版本信息，提供友情链接等。</a:t>
            </a:r>
            <a:endParaRPr lang="en-US" altLang="zh-CN" sz="1600" dirty="0">
              <a:solidFill>
                <a:srgbClr val="7F7F7F"/>
              </a:solidFill>
            </a:endParaRPr>
          </a:p>
        </p:txBody>
      </p:sp>
      <p:sp>
        <p:nvSpPr>
          <p:cNvPr id="7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35359" y="187297"/>
            <a:ext cx="5109250" cy="390212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solidFill>
                  <a:srgbClr val="333333">
                    <a:lumMod val="65000"/>
                    <a:lumOff val="3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主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5AAA4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页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E5AAA4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8" name="内容占位符 16"/>
          <p:cNvSpPr>
            <a:spLocks noGrp="1"/>
          </p:cNvSpPr>
          <p:nvPr>
            <p:ph sz="quarter" idx="14" hasCustomPrompt="1"/>
          </p:nvPr>
        </p:nvSpPr>
        <p:spPr>
          <a:xfrm>
            <a:off x="535359" y="495765"/>
            <a:ext cx="3392016" cy="216173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Home Page</a:t>
            </a: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35359" y="187297"/>
            <a:ext cx="5109250" cy="390212"/>
          </a:xfrm>
        </p:spPr>
        <p:txBody>
          <a:bodyPr>
            <a:normAutofit lnSpcReduction="1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000" dirty="0">
                <a:solidFill>
                  <a:srgbClr val="333333">
                    <a:lumMod val="65000"/>
                    <a:lumOff val="35000"/>
                  </a:srgb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搜索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5AAA4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结果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solidFill>
                <a:srgbClr val="E5AAA4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5" name="内容占位符 16"/>
          <p:cNvSpPr>
            <a:spLocks noGrp="1"/>
          </p:cNvSpPr>
          <p:nvPr>
            <p:ph sz="quarter" idx="14" hasCustomPrompt="1"/>
          </p:nvPr>
        </p:nvSpPr>
        <p:spPr>
          <a:xfrm>
            <a:off x="535359" y="495765"/>
            <a:ext cx="3392016" cy="216173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Search-song Page</a:t>
            </a: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56318" y="1279088"/>
            <a:ext cx="398768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搜索结果展示页同为上中下式布局：</a:t>
            </a:r>
            <a:endParaRPr lang="en-US" altLang="zh-CN" dirty="0">
              <a:solidFill>
                <a:srgbClr val="7F7F7F"/>
              </a:solidFill>
            </a:endParaRPr>
          </a:p>
          <a:p>
            <a:br>
              <a:rPr lang="zh-CN" altLang="en-US" dirty="0">
                <a:solidFill>
                  <a:srgbClr val="7F7F7F"/>
                </a:solidFill>
              </a:rPr>
            </a:br>
            <a:r>
              <a:rPr lang="zh-CN" altLang="en-US" dirty="0">
                <a:solidFill>
                  <a:srgbClr val="7F7F7F"/>
                </a:solidFill>
              </a:rPr>
              <a:t>    顶部导航栏可以切换搜索结果类型，目前只实现了单曲的搜索功能。</a:t>
            </a:r>
            <a:br>
              <a:rPr lang="zh-CN" altLang="en-US" dirty="0">
                <a:solidFill>
                  <a:srgbClr val="7F7F7F"/>
                </a:solidFill>
              </a:rPr>
            </a:br>
            <a:r>
              <a:rPr lang="zh-CN" altLang="en-US" dirty="0">
                <a:solidFill>
                  <a:srgbClr val="7F7F7F"/>
                </a:solidFill>
              </a:rPr>
              <a:t>    中部展示搜索结果，使用</a:t>
            </a:r>
            <a:r>
              <a:rPr lang="en-US" altLang="zh-CN" dirty="0">
                <a:solidFill>
                  <a:srgbClr val="7F7F7F"/>
                </a:solidFill>
              </a:rPr>
              <a:t>ant</a:t>
            </a:r>
            <a:r>
              <a:rPr lang="zh-CN" altLang="en-US" dirty="0">
                <a:solidFill>
                  <a:srgbClr val="7F7F7F"/>
                </a:solidFill>
              </a:rPr>
              <a:t>组件库</a:t>
            </a:r>
            <a:r>
              <a:rPr lang="en-US" altLang="zh-CN" dirty="0">
                <a:solidFill>
                  <a:srgbClr val="7F7F7F"/>
                </a:solidFill>
              </a:rPr>
              <a:t>List</a:t>
            </a:r>
            <a:r>
              <a:rPr lang="zh-CN" altLang="en-US" dirty="0">
                <a:solidFill>
                  <a:srgbClr val="7F7F7F"/>
                </a:solidFill>
              </a:rPr>
              <a:t>组件以及自定的分页区，每页展示</a:t>
            </a:r>
            <a:r>
              <a:rPr lang="en-US" altLang="zh-CN" dirty="0">
                <a:solidFill>
                  <a:srgbClr val="7F7F7F"/>
                </a:solidFill>
              </a:rPr>
              <a:t>15</a:t>
            </a:r>
            <a:r>
              <a:rPr lang="zh-CN" altLang="en-US" dirty="0">
                <a:solidFill>
                  <a:srgbClr val="7F7F7F"/>
                </a:solidFill>
              </a:rPr>
              <a:t>条音乐标题、歌手、时长等信息。</a:t>
            </a:r>
            <a:br>
              <a:rPr lang="en-US" altLang="zh-CN" dirty="0">
                <a:solidFill>
                  <a:srgbClr val="7F7F7F"/>
                </a:solidFill>
              </a:rPr>
            </a:br>
            <a:r>
              <a:rPr lang="en-US" altLang="zh-CN" dirty="0">
                <a:solidFill>
                  <a:srgbClr val="7F7F7F"/>
                </a:solidFill>
              </a:rPr>
              <a:t>    </a:t>
            </a:r>
            <a:r>
              <a:rPr lang="zh-CN" altLang="en-US" dirty="0">
                <a:solidFill>
                  <a:srgbClr val="7F7F7F"/>
                </a:solidFill>
              </a:rPr>
              <a:t>当用户浏览至第二屏内容时，右下角出现“回顶部”按钮。</a:t>
            </a:r>
            <a:endParaRPr lang="zh-CN" altLang="en-US" dirty="0">
              <a:solidFill>
                <a:srgbClr val="7F7F7F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7"/>
          <a:stretch>
            <a:fillRect/>
          </a:stretch>
        </p:blipFill>
        <p:spPr>
          <a:xfrm rot="21600000">
            <a:off x="5148064" y="0"/>
            <a:ext cx="3024336" cy="5143500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35359" y="187297"/>
            <a:ext cx="5109250" cy="390212"/>
          </a:xfrm>
        </p:spPr>
        <p:txBody>
          <a:bodyPr>
            <a:normAutofit fontScale="9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5AAA4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歌曲详情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5AAA4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页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rgbClr val="E5AAA4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5" name="内容占位符 16"/>
          <p:cNvSpPr>
            <a:spLocks noGrp="1"/>
          </p:cNvSpPr>
          <p:nvPr>
            <p:ph sz="quarter" idx="14" hasCustomPrompt="1"/>
          </p:nvPr>
        </p:nvSpPr>
        <p:spPr>
          <a:xfrm>
            <a:off x="535359" y="495765"/>
            <a:ext cx="3392016" cy="216173"/>
          </a:xfrm>
        </p:spPr>
        <p:txBody>
          <a:bodyPr>
            <a:normAutofit lnSpcReduction="20000"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Song-</a:t>
            </a:r>
            <a:r>
              <a: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detail Page</a:t>
            </a:r>
            <a:endParaRPr kumimoji="0" lang="en-US" altLang="zh-CN" sz="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微软雅黑 Light" panose="020B0502040204020203" pitchFamily="34" charset="-122"/>
              <a:ea typeface="微软雅黑 Light" panose="020B0502040204020203" pitchFamily="34" charset="-122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24201" y="1228783"/>
            <a:ext cx="276355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点击音乐标题进入详情页查看歌词及评论。</a:t>
            </a:r>
            <a:endParaRPr lang="en-US" altLang="zh-CN" dirty="0">
              <a:solidFill>
                <a:srgbClr val="7F7F7F"/>
              </a:solidFill>
            </a:endParaRPr>
          </a:p>
          <a:p>
            <a:br>
              <a:rPr lang="zh-CN" altLang="en-US" dirty="0">
                <a:solidFill>
                  <a:srgbClr val="7F7F7F"/>
                </a:solidFill>
              </a:rPr>
            </a:br>
            <a:r>
              <a:rPr lang="zh-CN" altLang="en-US" dirty="0">
                <a:solidFill>
                  <a:srgbClr val="7F7F7F"/>
                </a:solidFill>
              </a:rPr>
              <a:t>    详情页由歌词、评论构成。歌词按句展示，同时显示其对应的时长。</a:t>
            </a:r>
            <a:br>
              <a:rPr lang="zh-CN" altLang="en-US" dirty="0">
                <a:solidFill>
                  <a:srgbClr val="7F7F7F"/>
                </a:solidFill>
              </a:rPr>
            </a:br>
            <a:r>
              <a:rPr lang="zh-CN" altLang="en-US" dirty="0">
                <a:solidFill>
                  <a:srgbClr val="7F7F7F"/>
                </a:solidFill>
              </a:rPr>
              <a:t>    评论有精选评论、最新评论两种展示方式，同使用</a:t>
            </a:r>
            <a:r>
              <a:rPr lang="en-US" altLang="zh-CN" dirty="0">
                <a:solidFill>
                  <a:srgbClr val="7F7F7F"/>
                </a:solidFill>
              </a:rPr>
              <a:t>List</a:t>
            </a:r>
            <a:r>
              <a:rPr lang="zh-CN" altLang="en-US" dirty="0">
                <a:solidFill>
                  <a:srgbClr val="7F7F7F"/>
                </a:solidFill>
              </a:rPr>
              <a:t>组件、自定义分页功能，展示评论时间、内容、评论者、点赞数。</a:t>
            </a:r>
            <a:br>
              <a:rPr lang="en-US" altLang="zh-CN" dirty="0">
                <a:solidFill>
                  <a:srgbClr val="7F7F7F"/>
                </a:solidFill>
              </a:rPr>
            </a:br>
            <a:r>
              <a:rPr lang="en-US" altLang="zh-CN" dirty="0">
                <a:solidFill>
                  <a:srgbClr val="7F7F7F"/>
                </a:solidFill>
              </a:rPr>
              <a:t>    </a:t>
            </a:r>
            <a:r>
              <a:rPr lang="zh-CN" altLang="en-US" dirty="0">
                <a:solidFill>
                  <a:srgbClr val="7F7F7F"/>
                </a:solidFill>
              </a:rPr>
              <a:t>同样实现回顶部功能。</a:t>
            </a:r>
            <a:endParaRPr lang="zh-CN" altLang="en-US" dirty="0">
              <a:solidFill>
                <a:srgbClr val="7F7F7F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1"/>
          <a:srcRect l="-16" t="850" r="16" b="29997"/>
          <a:stretch>
            <a:fillRect/>
          </a:stretch>
        </p:blipFill>
        <p:spPr>
          <a:xfrm>
            <a:off x="3099330" y="166428"/>
            <a:ext cx="2622434" cy="797140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152" y="108924"/>
            <a:ext cx="3112247" cy="4925651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PA_淘宝店chenying0907 21"/>
          <p:cNvGrpSpPr/>
          <p:nvPr>
            <p:custDataLst>
              <p:tags r:id="rId1"/>
            </p:custDataLst>
          </p:nvPr>
        </p:nvGrpSpPr>
        <p:grpSpPr>
          <a:xfrm>
            <a:off x="5832473" y="-21235"/>
            <a:ext cx="3311527" cy="5164735"/>
            <a:chOff x="5832473" y="-21235"/>
            <a:chExt cx="3311527" cy="5164735"/>
          </a:xfrm>
        </p:grpSpPr>
        <p:sp>
          <p:nvSpPr>
            <p:cNvPr id="10" name="淘宝店chenying0907 36"/>
            <p:cNvSpPr/>
            <p:nvPr/>
          </p:nvSpPr>
          <p:spPr bwMode="auto">
            <a:xfrm rot="16200000">
              <a:off x="7445263" y="403114"/>
              <a:ext cx="2123086" cy="1274387"/>
            </a:xfrm>
            <a:custGeom>
              <a:avLst/>
              <a:gdLst/>
              <a:ahLst/>
              <a:cxnLst/>
              <a:rect l="l" t="t" r="r" b="b"/>
              <a:pathLst>
                <a:path w="2123086" h="1274387">
                  <a:moveTo>
                    <a:pt x="0" y="252037"/>
                  </a:moveTo>
                  <a:lnTo>
                    <a:pt x="2123086" y="0"/>
                  </a:lnTo>
                  <a:lnTo>
                    <a:pt x="2123086" y="1274387"/>
                  </a:lnTo>
                  <a:lnTo>
                    <a:pt x="1182688" y="1274387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淘宝店chenying0907 37"/>
            <p:cNvSpPr/>
            <p:nvPr/>
          </p:nvSpPr>
          <p:spPr bwMode="auto">
            <a:xfrm rot="16200000">
              <a:off x="5568154" y="1183482"/>
              <a:ext cx="3840163" cy="3311525"/>
            </a:xfrm>
            <a:custGeom>
              <a:avLst/>
              <a:gdLst>
                <a:gd name="T0" fmla="*/ 0 w 2419"/>
                <a:gd name="T1" fmla="*/ 0 h 2086"/>
                <a:gd name="T2" fmla="*/ 753 w 2419"/>
                <a:gd name="T3" fmla="*/ 2008 h 2086"/>
                <a:gd name="T4" fmla="*/ 1228 w 2419"/>
                <a:gd name="T5" fmla="*/ 2086 h 2086"/>
                <a:gd name="T6" fmla="*/ 2419 w 2419"/>
                <a:gd name="T7" fmla="*/ 2086 h 2086"/>
                <a:gd name="T8" fmla="*/ 0 w 2419"/>
                <a:gd name="T9" fmla="*/ 0 h 2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9" h="2086">
                  <a:moveTo>
                    <a:pt x="0" y="0"/>
                  </a:moveTo>
                  <a:lnTo>
                    <a:pt x="753" y="2008"/>
                  </a:lnTo>
                  <a:lnTo>
                    <a:pt x="1228" y="2086"/>
                  </a:lnTo>
                  <a:lnTo>
                    <a:pt x="2419" y="20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CF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淘宝店chenying0907 38"/>
            <p:cNvSpPr/>
            <p:nvPr/>
          </p:nvSpPr>
          <p:spPr bwMode="auto">
            <a:xfrm rot="16200000">
              <a:off x="6636541" y="2759869"/>
              <a:ext cx="1579563" cy="3187700"/>
            </a:xfrm>
            <a:custGeom>
              <a:avLst/>
              <a:gdLst>
                <a:gd name="T0" fmla="*/ 242 w 995"/>
                <a:gd name="T1" fmla="*/ 0 h 2008"/>
                <a:gd name="T2" fmla="*/ 0 w 995"/>
                <a:gd name="T3" fmla="*/ 305 h 2008"/>
                <a:gd name="T4" fmla="*/ 0 w 995"/>
                <a:gd name="T5" fmla="*/ 1845 h 2008"/>
                <a:gd name="T6" fmla="*/ 995 w 995"/>
                <a:gd name="T7" fmla="*/ 2008 h 2008"/>
                <a:gd name="T8" fmla="*/ 242 w 995"/>
                <a:gd name="T9" fmla="*/ 0 h 20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5" h="2008">
                  <a:moveTo>
                    <a:pt x="242" y="0"/>
                  </a:moveTo>
                  <a:lnTo>
                    <a:pt x="0" y="305"/>
                  </a:lnTo>
                  <a:lnTo>
                    <a:pt x="0" y="1845"/>
                  </a:lnTo>
                  <a:lnTo>
                    <a:pt x="995" y="2008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F9E7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淘宝店chenying0907 39"/>
            <p:cNvSpPr/>
            <p:nvPr/>
          </p:nvSpPr>
          <p:spPr bwMode="auto">
            <a:xfrm rot="16200000">
              <a:off x="7785893" y="3785394"/>
              <a:ext cx="2333625" cy="382588"/>
            </a:xfrm>
            <a:custGeom>
              <a:avLst/>
              <a:gdLst>
                <a:gd name="T0" fmla="*/ 0 w 1470"/>
                <a:gd name="T1" fmla="*/ 0 h 241"/>
                <a:gd name="T2" fmla="*/ 0 w 1470"/>
                <a:gd name="T3" fmla="*/ 233 h 241"/>
                <a:gd name="T4" fmla="*/ 0 w 1470"/>
                <a:gd name="T5" fmla="*/ 241 h 241"/>
                <a:gd name="T6" fmla="*/ 1470 w 1470"/>
                <a:gd name="T7" fmla="*/ 241 h 241"/>
                <a:gd name="T8" fmla="*/ 0 w 1470"/>
                <a:gd name="T9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0" h="241">
                  <a:moveTo>
                    <a:pt x="0" y="0"/>
                  </a:moveTo>
                  <a:lnTo>
                    <a:pt x="0" y="233"/>
                  </a:lnTo>
                  <a:lnTo>
                    <a:pt x="0" y="241"/>
                  </a:lnTo>
                  <a:lnTo>
                    <a:pt x="1470" y="2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AA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4" name="PA_淘宝店chenying0907 13"/>
          <p:cNvSpPr/>
          <p:nvPr>
            <p:custDataLst>
              <p:tags r:id="rId2"/>
            </p:custDataLst>
          </p:nvPr>
        </p:nvSpPr>
        <p:spPr>
          <a:xfrm>
            <a:off x="3203847" y="1226820"/>
            <a:ext cx="5557563" cy="26898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  <a:effectLst>
            <a:outerShdw blurRad="368300" dist="63500" dir="462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PA_文本框 16"/>
          <p:cNvSpPr txBox="1"/>
          <p:nvPr>
            <p:custDataLst>
              <p:tags r:id="rId3"/>
            </p:custDataLst>
          </p:nvPr>
        </p:nvSpPr>
        <p:spPr>
          <a:xfrm>
            <a:off x="1841644" y="2126925"/>
            <a:ext cx="899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02</a:t>
            </a:r>
            <a:endParaRPr lang="zh-CN" altLang="en-US" sz="48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PA_文本框 17"/>
          <p:cNvSpPr txBox="1"/>
          <p:nvPr>
            <p:custDataLst>
              <p:tags r:id="rId4"/>
            </p:custDataLst>
          </p:nvPr>
        </p:nvSpPr>
        <p:spPr>
          <a:xfrm>
            <a:off x="3524160" y="1871018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开发说明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9" name="PA_淘宝店chenying0907 18"/>
          <p:cNvGrpSpPr/>
          <p:nvPr>
            <p:custDataLst>
              <p:tags r:id="rId5"/>
            </p:custDataLst>
          </p:nvPr>
        </p:nvGrpSpPr>
        <p:grpSpPr>
          <a:xfrm>
            <a:off x="2243226" y="2221456"/>
            <a:ext cx="528300" cy="710884"/>
            <a:chOff x="4211960" y="594800"/>
            <a:chExt cx="374475" cy="662059"/>
          </a:xfrm>
        </p:grpSpPr>
        <p:sp>
          <p:nvSpPr>
            <p:cNvPr id="20" name="直角三角形 19"/>
            <p:cNvSpPr/>
            <p:nvPr/>
          </p:nvSpPr>
          <p:spPr>
            <a:xfrm rot="16200000">
              <a:off x="4068168" y="738592"/>
              <a:ext cx="662059" cy="374475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1" name="直接连接符 20"/>
            <p:cNvCxnSpPr>
              <a:stCxn id="20" idx="4"/>
              <a:endCxn id="20" idx="0"/>
            </p:cNvCxnSpPr>
            <p:nvPr/>
          </p:nvCxnSpPr>
          <p:spPr>
            <a:xfrm flipH="1">
              <a:off x="4211960" y="594800"/>
              <a:ext cx="374475" cy="662059"/>
            </a:xfrm>
            <a:prstGeom prst="line">
              <a:avLst/>
            </a:prstGeom>
            <a:ln w="635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PA_淘宝店chenying0907 23"/>
          <p:cNvSpPr/>
          <p:nvPr>
            <p:custDataLst>
              <p:tags r:id="rId6"/>
            </p:custDataLst>
          </p:nvPr>
        </p:nvSpPr>
        <p:spPr>
          <a:xfrm>
            <a:off x="3524161" y="2331323"/>
            <a:ext cx="2286000" cy="1060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技术栈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项目组织结构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171450" indent="-171450">
              <a:lnSpc>
                <a:spcPct val="150000"/>
              </a:lnSpc>
              <a:buClr>
                <a:schemeClr val="accent3"/>
              </a:buClr>
              <a:buFont typeface="Wingdings" panose="05000000000000000000" pitchFamily="2" charset="2"/>
              <a:buChar char="p"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实现思路</a:t>
            </a:r>
            <a:endParaRPr lang="zh-CN" altLang="en-US" sz="1400" dirty="0">
              <a:solidFill>
                <a:schemeClr val="bg1">
                  <a:lumMod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 autoUpdateAnimBg="0"/>
      <p:bldP spid="17" grpId="0" animBg="1" autoUpdateAnimBg="0"/>
      <p:bldP spid="18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0000" lnSpcReduction="20000"/>
          </a:bodyPr>
          <a:lstStyle/>
          <a:p>
            <a:r>
              <a:rPr lang="zh-CN" altLang="en-US" dirty="0">
                <a:solidFill>
                  <a:srgbClr val="7F7F7F"/>
                </a:solidFill>
              </a:rPr>
              <a:t>技术栈</a:t>
            </a:r>
            <a:endParaRPr lang="zh-CN" altLang="en-US" dirty="0">
              <a:solidFill>
                <a:srgbClr val="7F7F7F"/>
              </a:solidFill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4"/>
          </p:nvPr>
        </p:nvSpPr>
        <p:spPr/>
        <p:txBody>
          <a:bodyPr>
            <a:normAutofit fontScale="25000" lnSpcReduction="20000"/>
          </a:bodyPr>
          <a:lstStyle/>
          <a:p>
            <a:endParaRPr lang="zh-CN" altLang="en-US"/>
          </a:p>
        </p:txBody>
      </p:sp>
      <p:sp>
        <p:nvSpPr>
          <p:cNvPr id="5" name="淘宝店chenying0907 14"/>
          <p:cNvSpPr/>
          <p:nvPr/>
        </p:nvSpPr>
        <p:spPr>
          <a:xfrm>
            <a:off x="970547" y="925123"/>
            <a:ext cx="7560840" cy="3983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TypeScript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React-</a:t>
            </a:r>
            <a:r>
              <a:rPr lang="en-US" altLang="zh-CN" dirty="0" err="1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dom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React-Router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React-Hook</a:t>
            </a:r>
            <a:r>
              <a:rPr lang="zh-CN" altLang="en-US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dirty="0">
                <a:solidFill>
                  <a:srgbClr val="7F7F7F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Ant Design</a:t>
            </a:r>
            <a:endParaRPr lang="zh-CN" altLang="en-US" dirty="0">
              <a:solidFill>
                <a:srgbClr val="7F7F7F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/>
          <a:srcRect l="8242" t="12017" r="354" b="5604"/>
          <a:stretch>
            <a:fillRect/>
          </a:stretch>
        </p:blipFill>
        <p:spPr>
          <a:xfrm>
            <a:off x="610507" y="1995686"/>
            <a:ext cx="4557582" cy="285833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6074" y="3147814"/>
            <a:ext cx="2164268" cy="4648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290" y="3788479"/>
            <a:ext cx="3175837" cy="59675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6183378" y="2505914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路由实现方式</a:t>
            </a:r>
            <a:endParaRPr lang="zh-CN" altLang="en-US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ags/tag1.xml><?xml version="1.0" encoding="utf-8"?>
<p:tagLst xmlns:p="http://schemas.openxmlformats.org/presentationml/2006/main">
  <p:tag name="PA" val="v3.0.0"/>
</p:tagLst>
</file>

<file path=ppt/tags/tag10.xml><?xml version="1.0" encoding="utf-8"?>
<p:tagLst xmlns:p="http://schemas.openxmlformats.org/presentationml/2006/main">
  <p:tag name="PA" val="v3.0.0"/>
</p:tagLst>
</file>

<file path=ppt/tags/tag100.xml><?xml version="1.0" encoding="utf-8"?>
<p:tagLst xmlns:p="http://schemas.openxmlformats.org/presentationml/2006/main">
  <p:tag name="PA" val="v3.0.0"/>
</p:tagLst>
</file>

<file path=ppt/tags/tag101.xml><?xml version="1.0" encoding="utf-8"?>
<p:tagLst xmlns:p="http://schemas.openxmlformats.org/presentationml/2006/main">
  <p:tag name="PA" val="v3.0.0"/>
</p:tagLst>
</file>

<file path=ppt/tags/tag102.xml><?xml version="1.0" encoding="utf-8"?>
<p:tagLst xmlns:p="http://schemas.openxmlformats.org/presentationml/2006/main">
  <p:tag name="PA" val="v3.0.0"/>
</p:tagLst>
</file>

<file path=ppt/tags/tag103.xml><?xml version="1.0" encoding="utf-8"?>
<p:tagLst xmlns:p="http://schemas.openxmlformats.org/presentationml/2006/main">
  <p:tag name="PA" val="v3.0.0"/>
</p:tagLst>
</file>

<file path=ppt/tags/tag104.xml><?xml version="1.0" encoding="utf-8"?>
<p:tagLst xmlns:p="http://schemas.openxmlformats.org/presentationml/2006/main">
  <p:tag name="PA" val="v3.0.0"/>
</p:tagLst>
</file>

<file path=ppt/tags/tag105.xml><?xml version="1.0" encoding="utf-8"?>
<p:tagLst xmlns:p="http://schemas.openxmlformats.org/presentationml/2006/main">
  <p:tag name="PA" val="v3.0.0"/>
</p:tagLst>
</file>

<file path=ppt/tags/tag106.xml><?xml version="1.0" encoding="utf-8"?>
<p:tagLst xmlns:p="http://schemas.openxmlformats.org/presentationml/2006/main">
  <p:tag name="PA" val="v3.0.0"/>
</p:tagLst>
</file>

<file path=ppt/tags/tag107.xml><?xml version="1.0" encoding="utf-8"?>
<p:tagLst xmlns:p="http://schemas.openxmlformats.org/presentationml/2006/main">
  <p:tag name="PA" val="v3.0.0"/>
</p:tagLst>
</file>

<file path=ppt/tags/tag108.xml><?xml version="1.0" encoding="utf-8"?>
<p:tagLst xmlns:p="http://schemas.openxmlformats.org/presentationml/2006/main">
  <p:tag name="PA" val="v3.0.0"/>
</p:tagLst>
</file>

<file path=ppt/tags/tag109.xml><?xml version="1.0" encoding="utf-8"?>
<p:tagLst xmlns:p="http://schemas.openxmlformats.org/presentationml/2006/main">
  <p:tag name="PA" val="v3.0.0"/>
</p:tagLst>
</file>

<file path=ppt/tags/tag11.xml><?xml version="1.0" encoding="utf-8"?>
<p:tagLst xmlns:p="http://schemas.openxmlformats.org/presentationml/2006/main">
  <p:tag name="PA" val="v3.0.0"/>
</p:tagLst>
</file>

<file path=ppt/tags/tag110.xml><?xml version="1.0" encoding="utf-8"?>
<p:tagLst xmlns:p="http://schemas.openxmlformats.org/presentationml/2006/main">
  <p:tag name="PA" val="v3.0.0"/>
</p:tagLst>
</file>

<file path=ppt/tags/tag111.xml><?xml version="1.0" encoding="utf-8"?>
<p:tagLst xmlns:p="http://schemas.openxmlformats.org/presentationml/2006/main">
  <p:tag name="PA" val="v3.0.0"/>
</p:tagLst>
</file>

<file path=ppt/tags/tag112.xml><?xml version="1.0" encoding="utf-8"?>
<p:tagLst xmlns:p="http://schemas.openxmlformats.org/presentationml/2006/main">
  <p:tag name="PA" val="v3.0.0"/>
</p:tagLst>
</file>

<file path=ppt/tags/tag113.xml><?xml version="1.0" encoding="utf-8"?>
<p:tagLst xmlns:p="http://schemas.openxmlformats.org/presentationml/2006/main">
  <p:tag name="PA" val="v3.0.0"/>
</p:tagLst>
</file>

<file path=ppt/tags/tag114.xml><?xml version="1.0" encoding="utf-8"?>
<p:tagLst xmlns:p="http://schemas.openxmlformats.org/presentationml/2006/main">
  <p:tag name="PA" val="v3.0.0"/>
</p:tagLst>
</file>

<file path=ppt/tags/tag115.xml><?xml version="1.0" encoding="utf-8"?>
<p:tagLst xmlns:p="http://schemas.openxmlformats.org/presentationml/2006/main">
  <p:tag name="PA" val="v3.0.0"/>
</p:tagLst>
</file>

<file path=ppt/tags/tag116.xml><?xml version="1.0" encoding="utf-8"?>
<p:tagLst xmlns:p="http://schemas.openxmlformats.org/presentationml/2006/main">
  <p:tag name="PA" val="v3.0.0"/>
</p:tagLst>
</file>

<file path=ppt/tags/tag117.xml><?xml version="1.0" encoding="utf-8"?>
<p:tagLst xmlns:p="http://schemas.openxmlformats.org/presentationml/2006/main">
  <p:tag name="PA" val="v3.0.0"/>
</p:tagLst>
</file>

<file path=ppt/tags/tag118.xml><?xml version="1.0" encoding="utf-8"?>
<p:tagLst xmlns:p="http://schemas.openxmlformats.org/presentationml/2006/main">
  <p:tag name="PA" val="v3.0.0"/>
</p:tagLst>
</file>

<file path=ppt/tags/tag119.xml><?xml version="1.0" encoding="utf-8"?>
<p:tagLst xmlns:p="http://schemas.openxmlformats.org/presentationml/2006/main">
  <p:tag name="PA" val="v3.0.0"/>
</p:tagLst>
</file>

<file path=ppt/tags/tag12.xml><?xml version="1.0" encoding="utf-8"?>
<p:tagLst xmlns:p="http://schemas.openxmlformats.org/presentationml/2006/main">
  <p:tag name="PA" val="v3.0.0"/>
</p:tagLst>
</file>

<file path=ppt/tags/tag120.xml><?xml version="1.0" encoding="utf-8"?>
<p:tagLst xmlns:p="http://schemas.openxmlformats.org/presentationml/2006/main">
  <p:tag name="PA" val="v3.0.0"/>
</p:tagLst>
</file>

<file path=ppt/tags/tag121.xml><?xml version="1.0" encoding="utf-8"?>
<p:tagLst xmlns:p="http://schemas.openxmlformats.org/presentationml/2006/main">
  <p:tag name="PA" val="v3.0.0"/>
</p:tagLst>
</file>

<file path=ppt/tags/tag122.xml><?xml version="1.0" encoding="utf-8"?>
<p:tagLst xmlns:p="http://schemas.openxmlformats.org/presentationml/2006/main">
  <p:tag name="PA" val="v3.0.0"/>
</p:tagLst>
</file>

<file path=ppt/tags/tag123.xml><?xml version="1.0" encoding="utf-8"?>
<p:tagLst xmlns:p="http://schemas.openxmlformats.org/presentationml/2006/main">
  <p:tag name="PA" val="v3.0.0"/>
</p:tagLst>
</file>

<file path=ppt/tags/tag13.xml><?xml version="1.0" encoding="utf-8"?>
<p:tagLst xmlns:p="http://schemas.openxmlformats.org/presentationml/2006/main">
  <p:tag name="PA" val="v3.0.0"/>
</p:tagLst>
</file>

<file path=ppt/tags/tag14.xml><?xml version="1.0" encoding="utf-8"?>
<p:tagLst xmlns:p="http://schemas.openxmlformats.org/presentationml/2006/main">
  <p:tag name="PA" val="v3.0.0"/>
</p:tagLst>
</file>

<file path=ppt/tags/tag15.xml><?xml version="1.0" encoding="utf-8"?>
<p:tagLst xmlns:p="http://schemas.openxmlformats.org/presentationml/2006/main">
  <p:tag name="PA" val="v3.0.0"/>
</p:tagLst>
</file>

<file path=ppt/tags/tag16.xml><?xml version="1.0" encoding="utf-8"?>
<p:tagLst xmlns:p="http://schemas.openxmlformats.org/presentationml/2006/main">
  <p:tag name="PA" val="v3.0.0"/>
</p:tagLst>
</file>

<file path=ppt/tags/tag17.xml><?xml version="1.0" encoding="utf-8"?>
<p:tagLst xmlns:p="http://schemas.openxmlformats.org/presentationml/2006/main">
  <p:tag name="PA" val="v3.0.0"/>
</p:tagLst>
</file>

<file path=ppt/tags/tag18.xml><?xml version="1.0" encoding="utf-8"?>
<p:tagLst xmlns:p="http://schemas.openxmlformats.org/presentationml/2006/main">
  <p:tag name="PA" val="v3.0.0"/>
</p:tagLst>
</file>

<file path=ppt/tags/tag19.xml><?xml version="1.0" encoding="utf-8"?>
<p:tagLst xmlns:p="http://schemas.openxmlformats.org/presentationml/2006/main">
  <p:tag name="PA" val="v3.0.0"/>
</p:tagLst>
</file>

<file path=ppt/tags/tag2.xml><?xml version="1.0" encoding="utf-8"?>
<p:tagLst xmlns:p="http://schemas.openxmlformats.org/presentationml/2006/main">
  <p:tag name="PA" val="v3.0.0"/>
</p:tagLst>
</file>

<file path=ppt/tags/tag20.xml><?xml version="1.0" encoding="utf-8"?>
<p:tagLst xmlns:p="http://schemas.openxmlformats.org/presentationml/2006/main">
  <p:tag name="PA" val="v3.0.0"/>
</p:tagLst>
</file>

<file path=ppt/tags/tag21.xml><?xml version="1.0" encoding="utf-8"?>
<p:tagLst xmlns:p="http://schemas.openxmlformats.org/presentationml/2006/main">
  <p:tag name="PA" val="v3.0.0"/>
</p:tagLst>
</file>

<file path=ppt/tags/tag22.xml><?xml version="1.0" encoding="utf-8"?>
<p:tagLst xmlns:p="http://schemas.openxmlformats.org/presentationml/2006/main">
  <p:tag name="PA" val="v3.0.0"/>
</p:tagLst>
</file>

<file path=ppt/tags/tag23.xml><?xml version="1.0" encoding="utf-8"?>
<p:tagLst xmlns:p="http://schemas.openxmlformats.org/presentationml/2006/main">
  <p:tag name="PA" val="v3.0.0"/>
</p:tagLst>
</file>

<file path=ppt/tags/tag24.xml><?xml version="1.0" encoding="utf-8"?>
<p:tagLst xmlns:p="http://schemas.openxmlformats.org/presentationml/2006/main">
  <p:tag name="PA" val="v3.0.0"/>
</p:tagLst>
</file>

<file path=ppt/tags/tag25.xml><?xml version="1.0" encoding="utf-8"?>
<p:tagLst xmlns:p="http://schemas.openxmlformats.org/presentationml/2006/main">
  <p:tag name="PA" val="v3.0.0"/>
</p:tagLst>
</file>

<file path=ppt/tags/tag26.xml><?xml version="1.0" encoding="utf-8"?>
<p:tagLst xmlns:p="http://schemas.openxmlformats.org/presentationml/2006/main">
  <p:tag name="PA" val="v3.0.0"/>
</p:tagLst>
</file>

<file path=ppt/tags/tag27.xml><?xml version="1.0" encoding="utf-8"?>
<p:tagLst xmlns:p="http://schemas.openxmlformats.org/presentationml/2006/main">
  <p:tag name="PA" val="v3.0.0"/>
</p:tagLst>
</file>

<file path=ppt/tags/tag28.xml><?xml version="1.0" encoding="utf-8"?>
<p:tagLst xmlns:p="http://schemas.openxmlformats.org/presentationml/2006/main">
  <p:tag name="PA" val="v3.0.0"/>
</p:tagLst>
</file>

<file path=ppt/tags/tag29.xml><?xml version="1.0" encoding="utf-8"?>
<p:tagLst xmlns:p="http://schemas.openxmlformats.org/presentationml/2006/main">
  <p:tag name="PA" val="v3.0.0"/>
</p:tagLst>
</file>

<file path=ppt/tags/tag3.xml><?xml version="1.0" encoding="utf-8"?>
<p:tagLst xmlns:p="http://schemas.openxmlformats.org/presentationml/2006/main">
  <p:tag name="PA" val="v3.0.0"/>
</p:tagLst>
</file>

<file path=ppt/tags/tag30.xml><?xml version="1.0" encoding="utf-8"?>
<p:tagLst xmlns:p="http://schemas.openxmlformats.org/presentationml/2006/main">
  <p:tag name="PA" val="v3.0.0"/>
</p:tagLst>
</file>

<file path=ppt/tags/tag31.xml><?xml version="1.0" encoding="utf-8"?>
<p:tagLst xmlns:p="http://schemas.openxmlformats.org/presentationml/2006/main">
  <p:tag name="PA" val="v3.0.0"/>
</p:tagLst>
</file>

<file path=ppt/tags/tag32.xml><?xml version="1.0" encoding="utf-8"?>
<p:tagLst xmlns:p="http://schemas.openxmlformats.org/presentationml/2006/main">
  <p:tag name="PA" val="v3.0.0"/>
</p:tagLst>
</file>

<file path=ppt/tags/tag33.xml><?xml version="1.0" encoding="utf-8"?>
<p:tagLst xmlns:p="http://schemas.openxmlformats.org/presentationml/2006/main">
  <p:tag name="PA" val="v3.0.0"/>
</p:tagLst>
</file>

<file path=ppt/tags/tag34.xml><?xml version="1.0" encoding="utf-8"?>
<p:tagLst xmlns:p="http://schemas.openxmlformats.org/presentationml/2006/main">
  <p:tag name="PA" val="v3.0.0"/>
</p:tagLst>
</file>

<file path=ppt/tags/tag35.xml><?xml version="1.0" encoding="utf-8"?>
<p:tagLst xmlns:p="http://schemas.openxmlformats.org/presentationml/2006/main">
  <p:tag name="PA" val="v3.0.0"/>
</p:tagLst>
</file>

<file path=ppt/tags/tag36.xml><?xml version="1.0" encoding="utf-8"?>
<p:tagLst xmlns:p="http://schemas.openxmlformats.org/presentationml/2006/main">
  <p:tag name="PA" val="v3.0.0"/>
</p:tagLst>
</file>

<file path=ppt/tags/tag37.xml><?xml version="1.0" encoding="utf-8"?>
<p:tagLst xmlns:p="http://schemas.openxmlformats.org/presentationml/2006/main">
  <p:tag name="PA" val="v3.0.0"/>
</p:tagLst>
</file>

<file path=ppt/tags/tag38.xml><?xml version="1.0" encoding="utf-8"?>
<p:tagLst xmlns:p="http://schemas.openxmlformats.org/presentationml/2006/main">
  <p:tag name="PA" val="v3.0.0"/>
</p:tagLst>
</file>

<file path=ppt/tags/tag39.xml><?xml version="1.0" encoding="utf-8"?>
<p:tagLst xmlns:p="http://schemas.openxmlformats.org/presentationml/2006/main">
  <p:tag name="PA" val="v3.0.0"/>
</p:tagLst>
</file>

<file path=ppt/tags/tag4.xml><?xml version="1.0" encoding="utf-8"?>
<p:tagLst xmlns:p="http://schemas.openxmlformats.org/presentationml/2006/main">
  <p:tag name="PA" val="v3.0.0"/>
</p:tagLst>
</file>

<file path=ppt/tags/tag40.xml><?xml version="1.0" encoding="utf-8"?>
<p:tagLst xmlns:p="http://schemas.openxmlformats.org/presentationml/2006/main">
  <p:tag name="PA" val="v3.0.0"/>
</p:tagLst>
</file>

<file path=ppt/tags/tag41.xml><?xml version="1.0" encoding="utf-8"?>
<p:tagLst xmlns:p="http://schemas.openxmlformats.org/presentationml/2006/main">
  <p:tag name="PA" val="v3.0.0"/>
</p:tagLst>
</file>

<file path=ppt/tags/tag42.xml><?xml version="1.0" encoding="utf-8"?>
<p:tagLst xmlns:p="http://schemas.openxmlformats.org/presentationml/2006/main">
  <p:tag name="PA" val="v3.0.0"/>
</p:tagLst>
</file>

<file path=ppt/tags/tag43.xml><?xml version="1.0" encoding="utf-8"?>
<p:tagLst xmlns:p="http://schemas.openxmlformats.org/presentationml/2006/main">
  <p:tag name="PA" val="v3.0.0"/>
</p:tagLst>
</file>

<file path=ppt/tags/tag44.xml><?xml version="1.0" encoding="utf-8"?>
<p:tagLst xmlns:p="http://schemas.openxmlformats.org/presentationml/2006/main">
  <p:tag name="PA" val="v3.0.0"/>
</p:tagLst>
</file>

<file path=ppt/tags/tag45.xml><?xml version="1.0" encoding="utf-8"?>
<p:tagLst xmlns:p="http://schemas.openxmlformats.org/presentationml/2006/main">
  <p:tag name="PA" val="v3.0.0"/>
</p:tagLst>
</file>

<file path=ppt/tags/tag46.xml><?xml version="1.0" encoding="utf-8"?>
<p:tagLst xmlns:p="http://schemas.openxmlformats.org/presentationml/2006/main">
  <p:tag name="PA" val="v3.0.0"/>
</p:tagLst>
</file>

<file path=ppt/tags/tag47.xml><?xml version="1.0" encoding="utf-8"?>
<p:tagLst xmlns:p="http://schemas.openxmlformats.org/presentationml/2006/main">
  <p:tag name="PA" val="v3.0.0"/>
</p:tagLst>
</file>

<file path=ppt/tags/tag48.xml><?xml version="1.0" encoding="utf-8"?>
<p:tagLst xmlns:p="http://schemas.openxmlformats.org/presentationml/2006/main">
  <p:tag name="PA" val="v3.0.0"/>
</p:tagLst>
</file>

<file path=ppt/tags/tag49.xml><?xml version="1.0" encoding="utf-8"?>
<p:tagLst xmlns:p="http://schemas.openxmlformats.org/presentationml/2006/main">
  <p:tag name="PA" val="v3.0.0"/>
</p:tagLst>
</file>

<file path=ppt/tags/tag5.xml><?xml version="1.0" encoding="utf-8"?>
<p:tagLst xmlns:p="http://schemas.openxmlformats.org/presentationml/2006/main">
  <p:tag name="PA" val="v3.0.0"/>
</p:tagLst>
</file>

<file path=ppt/tags/tag50.xml><?xml version="1.0" encoding="utf-8"?>
<p:tagLst xmlns:p="http://schemas.openxmlformats.org/presentationml/2006/main">
  <p:tag name="PA" val="v3.0.0"/>
</p:tagLst>
</file>

<file path=ppt/tags/tag51.xml><?xml version="1.0" encoding="utf-8"?>
<p:tagLst xmlns:p="http://schemas.openxmlformats.org/presentationml/2006/main">
  <p:tag name="PA" val="v3.0.0"/>
</p:tagLst>
</file>

<file path=ppt/tags/tag52.xml><?xml version="1.0" encoding="utf-8"?>
<p:tagLst xmlns:p="http://schemas.openxmlformats.org/presentationml/2006/main">
  <p:tag name="PA" val="v3.0.0"/>
</p:tagLst>
</file>

<file path=ppt/tags/tag53.xml><?xml version="1.0" encoding="utf-8"?>
<p:tagLst xmlns:p="http://schemas.openxmlformats.org/presentationml/2006/main">
  <p:tag name="PA" val="v3.0.0"/>
</p:tagLst>
</file>

<file path=ppt/tags/tag54.xml><?xml version="1.0" encoding="utf-8"?>
<p:tagLst xmlns:p="http://schemas.openxmlformats.org/presentationml/2006/main">
  <p:tag name="PA" val="v3.0.0"/>
</p:tagLst>
</file>

<file path=ppt/tags/tag55.xml><?xml version="1.0" encoding="utf-8"?>
<p:tagLst xmlns:p="http://schemas.openxmlformats.org/presentationml/2006/main">
  <p:tag name="PA" val="v3.0.0"/>
</p:tagLst>
</file>

<file path=ppt/tags/tag56.xml><?xml version="1.0" encoding="utf-8"?>
<p:tagLst xmlns:p="http://schemas.openxmlformats.org/presentationml/2006/main">
  <p:tag name="PA" val="v3.0.0"/>
</p:tagLst>
</file>

<file path=ppt/tags/tag57.xml><?xml version="1.0" encoding="utf-8"?>
<p:tagLst xmlns:p="http://schemas.openxmlformats.org/presentationml/2006/main">
  <p:tag name="PA" val="v3.0.0"/>
</p:tagLst>
</file>

<file path=ppt/tags/tag58.xml><?xml version="1.0" encoding="utf-8"?>
<p:tagLst xmlns:p="http://schemas.openxmlformats.org/presentationml/2006/main">
  <p:tag name="PA" val="v3.0.0"/>
</p:tagLst>
</file>

<file path=ppt/tags/tag59.xml><?xml version="1.0" encoding="utf-8"?>
<p:tagLst xmlns:p="http://schemas.openxmlformats.org/presentationml/2006/main">
  <p:tag name="PA" val="v3.0.0"/>
</p:tagLst>
</file>

<file path=ppt/tags/tag6.xml><?xml version="1.0" encoding="utf-8"?>
<p:tagLst xmlns:p="http://schemas.openxmlformats.org/presentationml/2006/main">
  <p:tag name="PA" val="v3.0.0"/>
</p:tagLst>
</file>

<file path=ppt/tags/tag60.xml><?xml version="1.0" encoding="utf-8"?>
<p:tagLst xmlns:p="http://schemas.openxmlformats.org/presentationml/2006/main">
  <p:tag name="PA" val="v3.0.0"/>
</p:tagLst>
</file>

<file path=ppt/tags/tag61.xml><?xml version="1.0" encoding="utf-8"?>
<p:tagLst xmlns:p="http://schemas.openxmlformats.org/presentationml/2006/main">
  <p:tag name="PA" val="v3.0.0"/>
</p:tagLst>
</file>

<file path=ppt/tags/tag62.xml><?xml version="1.0" encoding="utf-8"?>
<p:tagLst xmlns:p="http://schemas.openxmlformats.org/presentationml/2006/main">
  <p:tag name="PA" val="v3.0.0"/>
</p:tagLst>
</file>

<file path=ppt/tags/tag63.xml><?xml version="1.0" encoding="utf-8"?>
<p:tagLst xmlns:p="http://schemas.openxmlformats.org/presentationml/2006/main">
  <p:tag name="PA" val="v3.0.0"/>
</p:tagLst>
</file>

<file path=ppt/tags/tag64.xml><?xml version="1.0" encoding="utf-8"?>
<p:tagLst xmlns:p="http://schemas.openxmlformats.org/presentationml/2006/main">
  <p:tag name="PA" val="v3.0.0"/>
</p:tagLst>
</file>

<file path=ppt/tags/tag65.xml><?xml version="1.0" encoding="utf-8"?>
<p:tagLst xmlns:p="http://schemas.openxmlformats.org/presentationml/2006/main">
  <p:tag name="PA" val="v3.0.0"/>
</p:tagLst>
</file>

<file path=ppt/tags/tag66.xml><?xml version="1.0" encoding="utf-8"?>
<p:tagLst xmlns:p="http://schemas.openxmlformats.org/presentationml/2006/main">
  <p:tag name="PA" val="v3.0.0"/>
</p:tagLst>
</file>

<file path=ppt/tags/tag67.xml><?xml version="1.0" encoding="utf-8"?>
<p:tagLst xmlns:p="http://schemas.openxmlformats.org/presentationml/2006/main">
  <p:tag name="PA" val="v3.0.0"/>
</p:tagLst>
</file>

<file path=ppt/tags/tag68.xml><?xml version="1.0" encoding="utf-8"?>
<p:tagLst xmlns:p="http://schemas.openxmlformats.org/presentationml/2006/main">
  <p:tag name="PA" val="v3.0.0"/>
</p:tagLst>
</file>

<file path=ppt/tags/tag69.xml><?xml version="1.0" encoding="utf-8"?>
<p:tagLst xmlns:p="http://schemas.openxmlformats.org/presentationml/2006/main">
  <p:tag name="PA" val="v3.0.0"/>
</p:tagLst>
</file>

<file path=ppt/tags/tag7.xml><?xml version="1.0" encoding="utf-8"?>
<p:tagLst xmlns:p="http://schemas.openxmlformats.org/presentationml/2006/main">
  <p:tag name="PA" val="v3.0.0"/>
</p:tagLst>
</file>

<file path=ppt/tags/tag70.xml><?xml version="1.0" encoding="utf-8"?>
<p:tagLst xmlns:p="http://schemas.openxmlformats.org/presentationml/2006/main">
  <p:tag name="PA" val="v3.0.0"/>
</p:tagLst>
</file>

<file path=ppt/tags/tag71.xml><?xml version="1.0" encoding="utf-8"?>
<p:tagLst xmlns:p="http://schemas.openxmlformats.org/presentationml/2006/main">
  <p:tag name="PA" val="v3.0.0"/>
</p:tagLst>
</file>

<file path=ppt/tags/tag72.xml><?xml version="1.0" encoding="utf-8"?>
<p:tagLst xmlns:p="http://schemas.openxmlformats.org/presentationml/2006/main">
  <p:tag name="PA" val="v3.0.0"/>
</p:tagLst>
</file>

<file path=ppt/tags/tag73.xml><?xml version="1.0" encoding="utf-8"?>
<p:tagLst xmlns:p="http://schemas.openxmlformats.org/presentationml/2006/main">
  <p:tag name="PA" val="v3.0.0"/>
</p:tagLst>
</file>

<file path=ppt/tags/tag74.xml><?xml version="1.0" encoding="utf-8"?>
<p:tagLst xmlns:p="http://schemas.openxmlformats.org/presentationml/2006/main">
  <p:tag name="PA" val="v3.0.0"/>
</p:tagLst>
</file>

<file path=ppt/tags/tag75.xml><?xml version="1.0" encoding="utf-8"?>
<p:tagLst xmlns:p="http://schemas.openxmlformats.org/presentationml/2006/main">
  <p:tag name="PA" val="v3.0.0"/>
</p:tagLst>
</file>

<file path=ppt/tags/tag76.xml><?xml version="1.0" encoding="utf-8"?>
<p:tagLst xmlns:p="http://schemas.openxmlformats.org/presentationml/2006/main">
  <p:tag name="PA" val="v3.0.0"/>
</p:tagLst>
</file>

<file path=ppt/tags/tag77.xml><?xml version="1.0" encoding="utf-8"?>
<p:tagLst xmlns:p="http://schemas.openxmlformats.org/presentationml/2006/main">
  <p:tag name="PA" val="v3.0.0"/>
</p:tagLst>
</file>

<file path=ppt/tags/tag78.xml><?xml version="1.0" encoding="utf-8"?>
<p:tagLst xmlns:p="http://schemas.openxmlformats.org/presentationml/2006/main">
  <p:tag name="PA" val="v3.0.0"/>
</p:tagLst>
</file>

<file path=ppt/tags/tag79.xml><?xml version="1.0" encoding="utf-8"?>
<p:tagLst xmlns:p="http://schemas.openxmlformats.org/presentationml/2006/main">
  <p:tag name="PA" val="v3.0.0"/>
</p:tagLst>
</file>

<file path=ppt/tags/tag8.xml><?xml version="1.0" encoding="utf-8"?>
<p:tagLst xmlns:p="http://schemas.openxmlformats.org/presentationml/2006/main">
  <p:tag name="PA" val="v3.0.0"/>
</p:tagLst>
</file>

<file path=ppt/tags/tag80.xml><?xml version="1.0" encoding="utf-8"?>
<p:tagLst xmlns:p="http://schemas.openxmlformats.org/presentationml/2006/main">
  <p:tag name="PA" val="v3.0.0"/>
</p:tagLst>
</file>

<file path=ppt/tags/tag81.xml><?xml version="1.0" encoding="utf-8"?>
<p:tagLst xmlns:p="http://schemas.openxmlformats.org/presentationml/2006/main">
  <p:tag name="PA" val="v3.0.0"/>
</p:tagLst>
</file>

<file path=ppt/tags/tag82.xml><?xml version="1.0" encoding="utf-8"?>
<p:tagLst xmlns:p="http://schemas.openxmlformats.org/presentationml/2006/main">
  <p:tag name="PA" val="v3.0.0"/>
</p:tagLst>
</file>

<file path=ppt/tags/tag83.xml><?xml version="1.0" encoding="utf-8"?>
<p:tagLst xmlns:p="http://schemas.openxmlformats.org/presentationml/2006/main">
  <p:tag name="PA" val="v3.0.0"/>
</p:tagLst>
</file>

<file path=ppt/tags/tag84.xml><?xml version="1.0" encoding="utf-8"?>
<p:tagLst xmlns:p="http://schemas.openxmlformats.org/presentationml/2006/main">
  <p:tag name="PA" val="v3.0.0"/>
</p:tagLst>
</file>

<file path=ppt/tags/tag85.xml><?xml version="1.0" encoding="utf-8"?>
<p:tagLst xmlns:p="http://schemas.openxmlformats.org/presentationml/2006/main">
  <p:tag name="PA" val="v3.0.0"/>
</p:tagLst>
</file>

<file path=ppt/tags/tag86.xml><?xml version="1.0" encoding="utf-8"?>
<p:tagLst xmlns:p="http://schemas.openxmlformats.org/presentationml/2006/main">
  <p:tag name="PA" val="v3.0.0"/>
</p:tagLst>
</file>

<file path=ppt/tags/tag87.xml><?xml version="1.0" encoding="utf-8"?>
<p:tagLst xmlns:p="http://schemas.openxmlformats.org/presentationml/2006/main">
  <p:tag name="PA" val="v3.0.0"/>
</p:tagLst>
</file>

<file path=ppt/tags/tag88.xml><?xml version="1.0" encoding="utf-8"?>
<p:tagLst xmlns:p="http://schemas.openxmlformats.org/presentationml/2006/main">
  <p:tag name="PA" val="v3.0.0"/>
</p:tagLst>
</file>

<file path=ppt/tags/tag89.xml><?xml version="1.0" encoding="utf-8"?>
<p:tagLst xmlns:p="http://schemas.openxmlformats.org/presentationml/2006/main">
  <p:tag name="PA" val="v3.0.0"/>
</p:tagLst>
</file>

<file path=ppt/tags/tag9.xml><?xml version="1.0" encoding="utf-8"?>
<p:tagLst xmlns:p="http://schemas.openxmlformats.org/presentationml/2006/main">
  <p:tag name="PA" val="v3.0.0"/>
</p:tagLst>
</file>

<file path=ppt/tags/tag90.xml><?xml version="1.0" encoding="utf-8"?>
<p:tagLst xmlns:p="http://schemas.openxmlformats.org/presentationml/2006/main">
  <p:tag name="PA" val="v3.0.0"/>
</p:tagLst>
</file>

<file path=ppt/tags/tag91.xml><?xml version="1.0" encoding="utf-8"?>
<p:tagLst xmlns:p="http://schemas.openxmlformats.org/presentationml/2006/main">
  <p:tag name="PA" val="v3.0.0"/>
</p:tagLst>
</file>

<file path=ppt/tags/tag92.xml><?xml version="1.0" encoding="utf-8"?>
<p:tagLst xmlns:p="http://schemas.openxmlformats.org/presentationml/2006/main">
  <p:tag name="PA" val="v3.0.0"/>
</p:tagLst>
</file>

<file path=ppt/tags/tag93.xml><?xml version="1.0" encoding="utf-8"?>
<p:tagLst xmlns:p="http://schemas.openxmlformats.org/presentationml/2006/main">
  <p:tag name="PA" val="v3.0.0"/>
</p:tagLst>
</file>

<file path=ppt/tags/tag94.xml><?xml version="1.0" encoding="utf-8"?>
<p:tagLst xmlns:p="http://schemas.openxmlformats.org/presentationml/2006/main">
  <p:tag name="PA" val="v3.0.0"/>
</p:tagLst>
</file>

<file path=ppt/tags/tag95.xml><?xml version="1.0" encoding="utf-8"?>
<p:tagLst xmlns:p="http://schemas.openxmlformats.org/presentationml/2006/main">
  <p:tag name="PA" val="v3.0.0"/>
</p:tagLst>
</file>

<file path=ppt/tags/tag96.xml><?xml version="1.0" encoding="utf-8"?>
<p:tagLst xmlns:p="http://schemas.openxmlformats.org/presentationml/2006/main">
  <p:tag name="PA" val="v3.0.0"/>
</p:tagLst>
</file>

<file path=ppt/tags/tag97.xml><?xml version="1.0" encoding="utf-8"?>
<p:tagLst xmlns:p="http://schemas.openxmlformats.org/presentationml/2006/main">
  <p:tag name="PA" val="v3.0.0"/>
</p:tagLst>
</file>

<file path=ppt/tags/tag98.xml><?xml version="1.0" encoding="utf-8"?>
<p:tagLst xmlns:p="http://schemas.openxmlformats.org/presentationml/2006/main">
  <p:tag name="PA" val="v3.0.0"/>
</p:tagLst>
</file>

<file path=ppt/tags/tag99.xml><?xml version="1.0" encoding="utf-8"?>
<p:tagLst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F9E7E3"/>
      </a:accent1>
      <a:accent2>
        <a:srgbClr val="F1CFCD"/>
      </a:accent2>
      <a:accent3>
        <a:srgbClr val="E5AAA4"/>
      </a:accent3>
      <a:accent4>
        <a:srgbClr val="9B7F7B"/>
      </a:accent4>
      <a:accent5>
        <a:srgbClr val="756359"/>
      </a:accent5>
      <a:accent6>
        <a:srgbClr val="ABA8A3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2220</Words>
  <Application>WPS 演示</Application>
  <PresentationFormat>全屏显示(16:9)</PresentationFormat>
  <Paragraphs>232</Paragraphs>
  <Slides>24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宋体</vt:lpstr>
      <vt:lpstr>Wingdings</vt:lpstr>
      <vt:lpstr>微软雅黑 Light</vt:lpstr>
      <vt:lpstr>方正清刻本悦宋简体</vt:lpstr>
      <vt:lpstr>Times New Roman</vt:lpstr>
      <vt:lpstr>Calibri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lastModifiedBy>柳小覌</cp:lastModifiedBy>
  <cp:revision>57</cp:revision>
  <dcterms:created xsi:type="dcterms:W3CDTF">2016-04-19T02:45:00Z</dcterms:created>
  <dcterms:modified xsi:type="dcterms:W3CDTF">2022-01-07T09:03:13Z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81BCE84D4AB24D39B967F3BC81B53439</vt:lpwstr>
  </property>
  <property fmtid="{D5CDD505-2E9C-101B-9397-08002B2CF9AE}" pid="3" name="KSOProductBuildVer">
    <vt:lpwstr>2052-11.1.0.11194</vt:lpwstr>
  </property>
</Properties>
</file>

<file path=docProps/thumbnail.jpeg>
</file>